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handoutMasterIdLst>
    <p:handoutMasterId r:id="rId39"/>
  </p:handoutMasterIdLst>
  <p:sldIdLst>
    <p:sldId id="342" r:id="rId2"/>
    <p:sldId id="271" r:id="rId3"/>
    <p:sldId id="353" r:id="rId4"/>
    <p:sldId id="257" r:id="rId5"/>
    <p:sldId id="258" r:id="rId6"/>
    <p:sldId id="363" r:id="rId7"/>
    <p:sldId id="347" r:id="rId8"/>
    <p:sldId id="348" r:id="rId9"/>
    <p:sldId id="352" r:id="rId10"/>
    <p:sldId id="256" r:id="rId11"/>
    <p:sldId id="274" r:id="rId12"/>
    <p:sldId id="275" r:id="rId13"/>
    <p:sldId id="259" r:id="rId14"/>
    <p:sldId id="365" r:id="rId15"/>
    <p:sldId id="316" r:id="rId16"/>
    <p:sldId id="332" r:id="rId17"/>
    <p:sldId id="333" r:id="rId18"/>
    <p:sldId id="315" r:id="rId19"/>
    <p:sldId id="329" r:id="rId20"/>
    <p:sldId id="330" r:id="rId21"/>
    <p:sldId id="331" r:id="rId22"/>
    <p:sldId id="334" r:id="rId23"/>
    <p:sldId id="335" r:id="rId24"/>
    <p:sldId id="317" r:id="rId25"/>
    <p:sldId id="336" r:id="rId26"/>
    <p:sldId id="319" r:id="rId27"/>
    <p:sldId id="337" r:id="rId28"/>
    <p:sldId id="320" r:id="rId29"/>
    <p:sldId id="361" r:id="rId30"/>
    <p:sldId id="260" r:id="rId31"/>
    <p:sldId id="362" r:id="rId32"/>
    <p:sldId id="261" r:id="rId33"/>
    <p:sldId id="264" r:id="rId34"/>
    <p:sldId id="262" r:id="rId35"/>
    <p:sldId id="328" r:id="rId36"/>
    <p:sldId id="364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1DAEECAA-A2FF-47AB-91EF-C100ED507C8C}">
          <p14:sldIdLst>
            <p14:sldId id="342"/>
            <p14:sldId id="271"/>
            <p14:sldId id="353"/>
          </p14:sldIdLst>
        </p14:section>
        <p14:section name="DATASET" id="{D38096EA-AFCB-4322-91A5-5CA9822AFE05}">
          <p14:sldIdLst>
            <p14:sldId id="257"/>
          </p14:sldIdLst>
        </p14:section>
        <p14:section name="CLEANING DATA" id="{09B57FAD-C2B9-4199-990E-3849B1CA1C38}">
          <p14:sldIdLst>
            <p14:sldId id="258"/>
          </p14:sldIdLst>
        </p14:section>
        <p14:section name="ANALYZE" id="{DEB9DF68-8792-4E1F-8FAD-E32C72F48DFC}">
          <p14:sldIdLst>
            <p14:sldId id="363"/>
            <p14:sldId id="347"/>
            <p14:sldId id="348"/>
            <p14:sldId id="352"/>
            <p14:sldId id="256"/>
            <p14:sldId id="274"/>
            <p14:sldId id="275"/>
            <p14:sldId id="259"/>
            <p14:sldId id="365"/>
            <p14:sldId id="316"/>
            <p14:sldId id="332"/>
            <p14:sldId id="333"/>
            <p14:sldId id="315"/>
            <p14:sldId id="329"/>
            <p14:sldId id="330"/>
            <p14:sldId id="331"/>
            <p14:sldId id="334"/>
            <p14:sldId id="335"/>
            <p14:sldId id="317"/>
            <p14:sldId id="336"/>
            <p14:sldId id="319"/>
            <p14:sldId id="337"/>
            <p14:sldId id="320"/>
            <p14:sldId id="361"/>
            <p14:sldId id="260"/>
            <p14:sldId id="362"/>
          </p14:sldIdLst>
        </p14:section>
        <p14:section name="DASHBOARD" id="{FBD685D9-5A99-4D02-BBA6-DB43DF07E9AA}">
          <p14:sldIdLst>
            <p14:sldId id="261"/>
          </p14:sldIdLst>
        </p14:section>
        <p14:section name="KHÓ KHĂN" id="{133BE143-AE10-4EAE-9297-F9F62FE25AB7}">
          <p14:sldIdLst>
            <p14:sldId id="264"/>
            <p14:sldId id="262"/>
          </p14:sldIdLst>
        </p14:section>
        <p14:section name="ĐỀ XUẤT" id="{2B3F467B-47E8-4C1B-BE47-27FEDE9842E2}">
          <p14:sldIdLst>
            <p14:sldId id="328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6" userDrawn="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7167" autoAdjust="0"/>
  </p:normalViewPr>
  <p:slideViewPr>
    <p:cSldViewPr snapToGrid="0">
      <p:cViewPr varScale="1">
        <p:scale>
          <a:sx n="95" d="100"/>
          <a:sy n="95" d="100"/>
        </p:scale>
        <p:origin x="1138" y="67"/>
      </p:cViewPr>
      <p:guideLst>
        <p:guide orient="horz" pos="15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57A933-9036-7FCE-8B65-4D3705D24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D2720-132A-A676-E73C-F7E1C74E31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C9B72-5D00-45DB-92D8-C48120BC580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43B10-5AA6-8A35-5FCA-7CDB101ED2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6E596-B6D8-84FA-48E2-9657B6F67B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65A4C-E681-499A-B120-5A780AD1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5579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DATASET</a:t>
            </a:r>
          </a:p>
          <a:p>
            <a:r>
              <a:rPr lang="vi-VN" dirty="0"/>
              <a:t>CLEANING</a:t>
            </a:r>
          </a:p>
          <a:p>
            <a:r>
              <a:rPr lang="vi-VN" dirty="0"/>
              <a:t>ANALYSIS</a:t>
            </a:r>
          </a:p>
          <a:p>
            <a:r>
              <a:rPr lang="vi-VN" dirty="0"/>
              <a:t>DASHBOARD</a:t>
            </a:r>
          </a:p>
          <a:p>
            <a:r>
              <a:rPr lang="vi-VN" dirty="0"/>
              <a:t>DIFFICUTTY</a:t>
            </a:r>
          </a:p>
          <a:p>
            <a:r>
              <a:rPr lang="vi-VN" dirty="0"/>
              <a:t>RECOMMEND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07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7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8664f2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28664f21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8664f2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28664f21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63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28664f21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28664f21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28664f21f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28664f21f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8664f21f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8664f21f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2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2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af49798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af49798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16353b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16353b2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6353b22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6353b22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6353b22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6353b22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6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gedfa3e31c0_2_20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4" name="Google Shape;3514;gedfa3e31c0_2_20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8242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776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"/>
          <p:cNvSpPr txBox="1">
            <a:spLocks noGrp="1"/>
          </p:cNvSpPr>
          <p:nvPr>
            <p:ph type="subTitle" idx="1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"/>
          <p:cNvSpPr txBox="1">
            <a:spLocks noGrp="1"/>
          </p:cNvSpPr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199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6"/>
          <p:cNvSpPr txBox="1">
            <a:spLocks noGrp="1"/>
          </p:cNvSpPr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4" name="Google Shape;1264;p16"/>
          <p:cNvSpPr txBox="1">
            <a:spLocks noGrp="1"/>
          </p:cNvSpPr>
          <p:nvPr>
            <p:ph type="subTitle" idx="1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65" name="Google Shape;1265;p16"/>
          <p:cNvSpPr txBox="1">
            <a:spLocks noGrp="1"/>
          </p:cNvSpPr>
          <p:nvPr>
            <p:ph type="title" idx="2" hasCustomPrompt="1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25300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 idx="2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1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title" idx="3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315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20"/>
          <p:cNvSpPr txBox="1">
            <a:spLocks noGrp="1"/>
          </p:cNvSpPr>
          <p:nvPr>
            <p:ph type="subTitle" idx="1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8" name="Google Shape;1608;p20"/>
          <p:cNvSpPr txBox="1">
            <a:spLocks noGrp="1"/>
          </p:cNvSpPr>
          <p:nvPr>
            <p:ph type="subTitle" idx="2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56" name="Google Shape;1656;p2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1499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207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71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.svg"/><Relationship Id="rId18" Type="http://schemas.openxmlformats.org/officeDocument/2006/relationships/image" Target="../media/image11.svg"/><Relationship Id="rId26" Type="http://schemas.openxmlformats.org/officeDocument/2006/relationships/image" Target="../media/image13.svg"/><Relationship Id="rId3" Type="http://schemas.openxmlformats.org/officeDocument/2006/relationships/image" Target="../media/image5.svg"/><Relationship Id="rId21" Type="http://schemas.openxmlformats.org/officeDocument/2006/relationships/image" Target="../media/image11.svg"/><Relationship Id="rId7" Type="http://schemas.openxmlformats.org/officeDocument/2006/relationships/image" Target="../media/image6.png"/><Relationship Id="rId12" Type="http://schemas.openxmlformats.org/officeDocument/2006/relationships/image" Target="../media/image8.png"/><Relationship Id="rId17" Type="http://schemas.openxmlformats.org/officeDocument/2006/relationships/image" Target="../media/image10.png"/><Relationship Id="rId25" Type="http://schemas.openxmlformats.org/officeDocument/2006/relationships/image" Target="../media/image120.png"/><Relationship Id="rId2" Type="http://schemas.openxmlformats.org/officeDocument/2006/relationships/image" Target="../media/image4.png"/><Relationship Id="rId16" Type="http://schemas.openxmlformats.org/officeDocument/2006/relationships/image" Target="../media/image9.svg"/><Relationship Id="rId20" Type="http://schemas.openxmlformats.org/officeDocument/2006/relationships/image" Target="../media/image100.png"/><Relationship Id="rId29" Type="http://schemas.openxmlformats.org/officeDocument/2006/relationships/slide" Target="slide3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24" Type="http://schemas.openxmlformats.org/officeDocument/2006/relationships/slide" Target="slide33.xml"/><Relationship Id="rId5" Type="http://schemas.openxmlformats.org/officeDocument/2006/relationships/image" Target="../media/image40.png"/><Relationship Id="rId15" Type="http://schemas.openxmlformats.org/officeDocument/2006/relationships/image" Target="../media/image80.png"/><Relationship Id="rId23" Type="http://schemas.openxmlformats.org/officeDocument/2006/relationships/image" Target="../media/image13.svg"/><Relationship Id="rId28" Type="http://schemas.openxmlformats.org/officeDocument/2006/relationships/image" Target="../media/image15.svg"/><Relationship Id="rId10" Type="http://schemas.openxmlformats.org/officeDocument/2006/relationships/image" Target="../media/image60.png"/><Relationship Id="rId19" Type="http://schemas.openxmlformats.org/officeDocument/2006/relationships/slide" Target="slide32.xml"/><Relationship Id="rId31" Type="http://schemas.openxmlformats.org/officeDocument/2006/relationships/image" Target="../media/image15.svg"/><Relationship Id="rId4" Type="http://schemas.openxmlformats.org/officeDocument/2006/relationships/slide" Target="slide4.xml"/><Relationship Id="rId9" Type="http://schemas.openxmlformats.org/officeDocument/2006/relationships/slide" Target="slide6.xml"/><Relationship Id="rId14" Type="http://schemas.openxmlformats.org/officeDocument/2006/relationships/slide" Target="slide5.xml"/><Relationship Id="rId22" Type="http://schemas.openxmlformats.org/officeDocument/2006/relationships/image" Target="../media/image12.png"/><Relationship Id="rId27" Type="http://schemas.openxmlformats.org/officeDocument/2006/relationships/image" Target="../media/image14.png"/><Relationship Id="rId30" Type="http://schemas.openxmlformats.org/officeDocument/2006/relationships/image" Target="../media/image14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1.png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BE126CD-C246-431D-AF76-C4C97B9055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952C73-ADB9-47DE-8086-5BF3BB2EC698}"/>
              </a:ext>
            </a:extLst>
          </p:cNvPr>
          <p:cNvSpPr/>
          <p:nvPr/>
        </p:nvSpPr>
        <p:spPr>
          <a:xfrm>
            <a:off x="0" y="0"/>
            <a:ext cx="9144001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7311684" y="2812401"/>
                </a:moveTo>
                <a:cubicBezTo>
                  <a:pt x="7323354" y="2959300"/>
                  <a:pt x="7334986" y="3082641"/>
                  <a:pt x="7346577" y="3182425"/>
                </a:cubicBezTo>
                <a:lnTo>
                  <a:pt x="7267718" y="3182425"/>
                </a:lnTo>
                <a:cubicBezTo>
                  <a:pt x="7273692" y="3104435"/>
                  <a:pt x="7288347" y="2981094"/>
                  <a:pt x="7311684" y="2812401"/>
                </a:cubicBezTo>
                <a:close/>
                <a:moveTo>
                  <a:pt x="1930059" y="2812401"/>
                </a:moveTo>
                <a:cubicBezTo>
                  <a:pt x="1941730" y="2959300"/>
                  <a:pt x="1953361" y="3082641"/>
                  <a:pt x="1964952" y="3182425"/>
                </a:cubicBezTo>
                <a:lnTo>
                  <a:pt x="1886093" y="3182425"/>
                </a:lnTo>
                <a:cubicBezTo>
                  <a:pt x="1892067" y="3104435"/>
                  <a:pt x="1906722" y="2981094"/>
                  <a:pt x="1930059" y="2812401"/>
                </a:cubicBezTo>
                <a:close/>
                <a:moveTo>
                  <a:pt x="5977098" y="2766692"/>
                </a:moveTo>
                <a:cubicBezTo>
                  <a:pt x="6003580" y="2766692"/>
                  <a:pt x="6021809" y="2771045"/>
                  <a:pt x="6031785" y="2779752"/>
                </a:cubicBezTo>
                <a:cubicBezTo>
                  <a:pt x="6041761" y="2788458"/>
                  <a:pt x="6046749" y="2806778"/>
                  <a:pt x="6046749" y="2834711"/>
                </a:cubicBezTo>
                <a:lnTo>
                  <a:pt x="6046749" y="2883141"/>
                </a:lnTo>
                <a:cubicBezTo>
                  <a:pt x="6046749" y="2921957"/>
                  <a:pt x="6041580" y="2944902"/>
                  <a:pt x="6031241" y="2951976"/>
                </a:cubicBezTo>
                <a:cubicBezTo>
                  <a:pt x="6020902" y="2959050"/>
                  <a:pt x="6002854" y="2962587"/>
                  <a:pt x="5977098" y="2962587"/>
                </a:cubicBezTo>
                <a:close/>
                <a:moveTo>
                  <a:pt x="7543621" y="2615962"/>
                </a:moveTo>
                <a:lnTo>
                  <a:pt x="7704690" y="3178072"/>
                </a:lnTo>
                <a:lnTo>
                  <a:pt x="7704690" y="3496945"/>
                </a:lnTo>
                <a:lnTo>
                  <a:pt x="7916909" y="3496945"/>
                </a:lnTo>
                <a:lnTo>
                  <a:pt x="7916909" y="3178072"/>
                </a:lnTo>
                <a:lnTo>
                  <a:pt x="8083964" y="2615962"/>
                </a:lnTo>
                <a:lnTo>
                  <a:pt x="7873513" y="2615962"/>
                </a:lnTo>
                <a:cubicBezTo>
                  <a:pt x="7843676" y="2753411"/>
                  <a:pt x="7822408" y="2869135"/>
                  <a:pt x="7809711" y="2963131"/>
                </a:cubicBezTo>
                <a:cubicBezTo>
                  <a:pt x="7805506" y="2903643"/>
                  <a:pt x="7786959" y="2787920"/>
                  <a:pt x="7754072" y="2615962"/>
                </a:cubicBezTo>
                <a:close/>
                <a:moveTo>
                  <a:pt x="7136875" y="2615962"/>
                </a:moveTo>
                <a:lnTo>
                  <a:pt x="7020018" y="3496945"/>
                </a:lnTo>
                <a:lnTo>
                  <a:pt x="7256860" y="3496945"/>
                </a:lnTo>
                <a:lnTo>
                  <a:pt x="7270634" y="3338597"/>
                </a:lnTo>
                <a:lnTo>
                  <a:pt x="7352581" y="3338597"/>
                </a:lnTo>
                <a:lnTo>
                  <a:pt x="7364875" y="3496945"/>
                </a:lnTo>
                <a:lnTo>
                  <a:pt x="7598996" y="3496945"/>
                </a:lnTo>
                <a:lnTo>
                  <a:pt x="7467992" y="2615962"/>
                </a:lnTo>
                <a:close/>
                <a:moveTo>
                  <a:pt x="6309984" y="2615962"/>
                </a:moveTo>
                <a:lnTo>
                  <a:pt x="6309984" y="3496945"/>
                </a:lnTo>
                <a:lnTo>
                  <a:pt x="6510233" y="3496945"/>
                </a:lnTo>
                <a:lnTo>
                  <a:pt x="6510505" y="2915790"/>
                </a:lnTo>
                <a:lnTo>
                  <a:pt x="6594576" y="3496945"/>
                </a:lnTo>
                <a:lnTo>
                  <a:pt x="6736600" y="3496945"/>
                </a:lnTo>
                <a:lnTo>
                  <a:pt x="6816318" y="2902186"/>
                </a:lnTo>
                <a:lnTo>
                  <a:pt x="6816591" y="3496945"/>
                </a:lnTo>
                <a:lnTo>
                  <a:pt x="7016839" y="3496945"/>
                </a:lnTo>
                <a:lnTo>
                  <a:pt x="7016839" y="2615962"/>
                </a:lnTo>
                <a:lnTo>
                  <a:pt x="6718779" y="2615962"/>
                </a:lnTo>
                <a:lnTo>
                  <a:pt x="6666132" y="3027341"/>
                </a:lnTo>
                <a:lnTo>
                  <a:pt x="6633602" y="2803252"/>
                </a:lnTo>
                <a:cubicBezTo>
                  <a:pt x="6624266" y="2731356"/>
                  <a:pt x="6615203" y="2668926"/>
                  <a:pt x="6606412" y="2615962"/>
                </a:cubicBezTo>
                <a:close/>
                <a:moveTo>
                  <a:pt x="5748009" y="2615962"/>
                </a:moveTo>
                <a:lnTo>
                  <a:pt x="5748009" y="3496945"/>
                </a:lnTo>
                <a:lnTo>
                  <a:pt x="5977098" y="3496945"/>
                </a:lnTo>
                <a:lnTo>
                  <a:pt x="5977098" y="3099714"/>
                </a:lnTo>
                <a:cubicBezTo>
                  <a:pt x="6008658" y="3099714"/>
                  <a:pt x="6028157" y="3105336"/>
                  <a:pt x="6035594" y="3116582"/>
                </a:cubicBezTo>
                <a:cubicBezTo>
                  <a:pt x="6043031" y="3127828"/>
                  <a:pt x="6046749" y="3157031"/>
                  <a:pt x="6046749" y="3204191"/>
                </a:cubicBezTo>
                <a:lnTo>
                  <a:pt x="6046749" y="3496945"/>
                </a:lnTo>
                <a:lnTo>
                  <a:pt x="6259513" y="3496945"/>
                </a:lnTo>
                <a:lnTo>
                  <a:pt x="6259513" y="3264592"/>
                </a:lnTo>
                <a:cubicBezTo>
                  <a:pt x="6259513" y="3193489"/>
                  <a:pt x="6257608" y="3150048"/>
                  <a:pt x="6253799" y="3134267"/>
                </a:cubicBezTo>
                <a:cubicBezTo>
                  <a:pt x="6249990" y="3118487"/>
                  <a:pt x="6240286" y="3101165"/>
                  <a:pt x="6224687" y="3082301"/>
                </a:cubicBezTo>
                <a:cubicBezTo>
                  <a:pt x="6209088" y="3063437"/>
                  <a:pt x="6178616" y="3048382"/>
                  <a:pt x="6133269" y="3037136"/>
                </a:cubicBezTo>
                <a:cubicBezTo>
                  <a:pt x="6183332" y="3032420"/>
                  <a:pt x="6216888" y="3018272"/>
                  <a:pt x="6233938" y="2994692"/>
                </a:cubicBezTo>
                <a:cubicBezTo>
                  <a:pt x="6250988" y="2971112"/>
                  <a:pt x="6259513" y="2925041"/>
                  <a:pt x="6259513" y="2856477"/>
                </a:cubicBezTo>
                <a:cubicBezTo>
                  <a:pt x="6259513" y="2781384"/>
                  <a:pt x="6247451" y="2726697"/>
                  <a:pt x="6223327" y="2692415"/>
                </a:cubicBezTo>
                <a:cubicBezTo>
                  <a:pt x="6199203" y="2658134"/>
                  <a:pt x="6168005" y="2636821"/>
                  <a:pt x="6129732" y="2628477"/>
                </a:cubicBezTo>
                <a:cubicBezTo>
                  <a:pt x="6091460" y="2620134"/>
                  <a:pt x="6018272" y="2615962"/>
                  <a:pt x="5910167" y="2615962"/>
                </a:cubicBezTo>
                <a:close/>
                <a:moveTo>
                  <a:pt x="5319384" y="2615962"/>
                </a:moveTo>
                <a:lnTo>
                  <a:pt x="5319384" y="3496945"/>
                </a:lnTo>
                <a:lnTo>
                  <a:pt x="5716615" y="3496945"/>
                </a:lnTo>
                <a:lnTo>
                  <a:pt x="5716615" y="3320640"/>
                </a:lnTo>
                <a:lnTo>
                  <a:pt x="5548473" y="3320640"/>
                </a:lnTo>
                <a:lnTo>
                  <a:pt x="5548473" y="3126921"/>
                </a:lnTo>
                <a:lnTo>
                  <a:pt x="5691584" y="3126921"/>
                </a:lnTo>
                <a:lnTo>
                  <a:pt x="5691584" y="2959322"/>
                </a:lnTo>
                <a:lnTo>
                  <a:pt x="5548473" y="2959322"/>
                </a:lnTo>
                <a:lnTo>
                  <a:pt x="5548473" y="2792267"/>
                </a:lnTo>
                <a:lnTo>
                  <a:pt x="5701379" y="2792267"/>
                </a:lnTo>
                <a:lnTo>
                  <a:pt x="5701379" y="2615962"/>
                </a:lnTo>
                <a:close/>
                <a:moveTo>
                  <a:pt x="4023984" y="2615962"/>
                </a:moveTo>
                <a:lnTo>
                  <a:pt x="4023984" y="3496945"/>
                </a:lnTo>
                <a:lnTo>
                  <a:pt x="4215526" y="3496945"/>
                </a:lnTo>
                <a:lnTo>
                  <a:pt x="4215526" y="3096449"/>
                </a:lnTo>
                <a:lnTo>
                  <a:pt x="4334695" y="3496945"/>
                </a:lnTo>
                <a:lnTo>
                  <a:pt x="4535488" y="3496945"/>
                </a:lnTo>
                <a:lnTo>
                  <a:pt x="4535488" y="2615962"/>
                </a:lnTo>
                <a:lnTo>
                  <a:pt x="4343946" y="2615962"/>
                </a:lnTo>
                <a:lnTo>
                  <a:pt x="4343946" y="3012649"/>
                </a:lnTo>
                <a:lnTo>
                  <a:pt x="4215526" y="2615962"/>
                </a:lnTo>
                <a:close/>
                <a:moveTo>
                  <a:pt x="3738234" y="2615962"/>
                </a:moveTo>
                <a:lnTo>
                  <a:pt x="3738234" y="3496945"/>
                </a:lnTo>
                <a:lnTo>
                  <a:pt x="3967322" y="3496945"/>
                </a:lnTo>
                <a:lnTo>
                  <a:pt x="3967322" y="2615962"/>
                </a:lnTo>
                <a:close/>
                <a:moveTo>
                  <a:pt x="2604759" y="2615962"/>
                </a:moveTo>
                <a:lnTo>
                  <a:pt x="2604759" y="3496945"/>
                </a:lnTo>
                <a:lnTo>
                  <a:pt x="3001991" y="3496945"/>
                </a:lnTo>
                <a:lnTo>
                  <a:pt x="3001991" y="3320640"/>
                </a:lnTo>
                <a:lnTo>
                  <a:pt x="2833848" y="3320640"/>
                </a:lnTo>
                <a:lnTo>
                  <a:pt x="2833848" y="3126921"/>
                </a:lnTo>
                <a:lnTo>
                  <a:pt x="2976960" y="3126921"/>
                </a:lnTo>
                <a:lnTo>
                  <a:pt x="2976960" y="2959322"/>
                </a:lnTo>
                <a:lnTo>
                  <a:pt x="2833848" y="2959322"/>
                </a:lnTo>
                <a:lnTo>
                  <a:pt x="2833848" y="2792267"/>
                </a:lnTo>
                <a:lnTo>
                  <a:pt x="2986754" y="2792267"/>
                </a:lnTo>
                <a:lnTo>
                  <a:pt x="2986754" y="2615962"/>
                </a:lnTo>
                <a:close/>
                <a:moveTo>
                  <a:pt x="1755250" y="2615962"/>
                </a:moveTo>
                <a:lnTo>
                  <a:pt x="1638393" y="3496945"/>
                </a:lnTo>
                <a:lnTo>
                  <a:pt x="1875235" y="3496945"/>
                </a:lnTo>
                <a:lnTo>
                  <a:pt x="1889009" y="3338597"/>
                </a:lnTo>
                <a:lnTo>
                  <a:pt x="1970955" y="3338597"/>
                </a:lnTo>
                <a:lnTo>
                  <a:pt x="1983250" y="3496945"/>
                </a:lnTo>
                <a:lnTo>
                  <a:pt x="2214235" y="3496945"/>
                </a:lnTo>
                <a:lnTo>
                  <a:pt x="2217371" y="3496945"/>
                </a:lnTo>
                <a:lnTo>
                  <a:pt x="2582626" y="3496945"/>
                </a:lnTo>
                <a:lnTo>
                  <a:pt x="2582626" y="3320640"/>
                </a:lnTo>
                <a:lnTo>
                  <a:pt x="2443323" y="3320640"/>
                </a:lnTo>
                <a:lnTo>
                  <a:pt x="2443323" y="2615962"/>
                </a:lnTo>
                <a:lnTo>
                  <a:pt x="2214235" y="2615962"/>
                </a:lnTo>
                <a:lnTo>
                  <a:pt x="2214235" y="3475849"/>
                </a:lnTo>
                <a:lnTo>
                  <a:pt x="2086367" y="2615962"/>
                </a:lnTo>
                <a:close/>
                <a:moveTo>
                  <a:pt x="4999827" y="2597461"/>
                </a:moveTo>
                <a:cubicBezTo>
                  <a:pt x="4931627" y="2597461"/>
                  <a:pt x="4876032" y="2613332"/>
                  <a:pt x="4833044" y="2645074"/>
                </a:cubicBezTo>
                <a:cubicBezTo>
                  <a:pt x="4790056" y="2676816"/>
                  <a:pt x="4764027" y="2711733"/>
                  <a:pt x="4754958" y="2749823"/>
                </a:cubicBezTo>
                <a:cubicBezTo>
                  <a:pt x="4745889" y="2787914"/>
                  <a:pt x="4741354" y="2849041"/>
                  <a:pt x="4741354" y="2933203"/>
                </a:cubicBezTo>
                <a:lnTo>
                  <a:pt x="4741354" y="3194940"/>
                </a:lnTo>
                <a:cubicBezTo>
                  <a:pt x="4741354" y="3255523"/>
                  <a:pt x="4743532" y="3300959"/>
                  <a:pt x="4747888" y="3331251"/>
                </a:cubicBezTo>
                <a:cubicBezTo>
                  <a:pt x="4752244" y="3361542"/>
                  <a:pt x="4763136" y="3390473"/>
                  <a:pt x="4780563" y="3418043"/>
                </a:cubicBezTo>
                <a:cubicBezTo>
                  <a:pt x="4797990" y="3445613"/>
                  <a:pt x="4823493" y="3468740"/>
                  <a:pt x="4857072" y="3487422"/>
                </a:cubicBezTo>
                <a:cubicBezTo>
                  <a:pt x="4890651" y="3506105"/>
                  <a:pt x="4926684" y="3515446"/>
                  <a:pt x="4965171" y="3515446"/>
                </a:cubicBezTo>
                <a:cubicBezTo>
                  <a:pt x="4997480" y="3515446"/>
                  <a:pt x="5025524" y="3508644"/>
                  <a:pt x="5049303" y="3495040"/>
                </a:cubicBezTo>
                <a:cubicBezTo>
                  <a:pt x="5073081" y="3481437"/>
                  <a:pt x="5092775" y="3461031"/>
                  <a:pt x="5108386" y="3433823"/>
                </a:cubicBezTo>
                <a:lnTo>
                  <a:pt x="5129573" y="3496945"/>
                </a:lnTo>
                <a:lnTo>
                  <a:pt x="5273536" y="3496945"/>
                </a:lnTo>
                <a:lnTo>
                  <a:pt x="5273536" y="3024076"/>
                </a:lnTo>
                <a:lnTo>
                  <a:pt x="5005269" y="3024076"/>
                </a:lnTo>
                <a:lnTo>
                  <a:pt x="5005269" y="3157938"/>
                </a:lnTo>
                <a:lnTo>
                  <a:pt x="5051522" y="3157938"/>
                </a:lnTo>
                <a:lnTo>
                  <a:pt x="5051522" y="3262415"/>
                </a:lnTo>
                <a:cubicBezTo>
                  <a:pt x="5051522" y="3303408"/>
                  <a:pt x="5048529" y="3330979"/>
                  <a:pt x="5042543" y="3345127"/>
                </a:cubicBezTo>
                <a:cubicBezTo>
                  <a:pt x="5036557" y="3359274"/>
                  <a:pt x="5025221" y="3366348"/>
                  <a:pt x="5008533" y="3366348"/>
                </a:cubicBezTo>
                <a:cubicBezTo>
                  <a:pt x="4993297" y="3366348"/>
                  <a:pt x="4983140" y="3360091"/>
                  <a:pt x="4978061" y="3347575"/>
                </a:cubicBezTo>
                <a:cubicBezTo>
                  <a:pt x="4972982" y="3335060"/>
                  <a:pt x="4970443" y="3309031"/>
                  <a:pt x="4970443" y="3269489"/>
                </a:cubicBezTo>
                <a:lnTo>
                  <a:pt x="4970443" y="2846683"/>
                </a:lnTo>
                <a:cubicBezTo>
                  <a:pt x="4970443" y="2801699"/>
                  <a:pt x="4972982" y="2773766"/>
                  <a:pt x="4978061" y="2762883"/>
                </a:cubicBezTo>
                <a:cubicBezTo>
                  <a:pt x="4983140" y="2752000"/>
                  <a:pt x="4992753" y="2746558"/>
                  <a:pt x="5006901" y="2746558"/>
                </a:cubicBezTo>
                <a:cubicBezTo>
                  <a:pt x="5023226" y="2746558"/>
                  <a:pt x="5033565" y="2752907"/>
                  <a:pt x="5037918" y="2765604"/>
                </a:cubicBezTo>
                <a:cubicBezTo>
                  <a:pt x="5042271" y="2778301"/>
                  <a:pt x="5044448" y="2809862"/>
                  <a:pt x="5044448" y="2860286"/>
                </a:cubicBezTo>
                <a:lnTo>
                  <a:pt x="5044448" y="2940277"/>
                </a:lnTo>
                <a:lnTo>
                  <a:pt x="5273536" y="2940277"/>
                </a:lnTo>
                <a:lnTo>
                  <a:pt x="5273536" y="2902186"/>
                </a:lnTo>
                <a:cubicBezTo>
                  <a:pt x="5273536" y="2829995"/>
                  <a:pt x="5266825" y="2774945"/>
                  <a:pt x="5253402" y="2737036"/>
                </a:cubicBezTo>
                <a:cubicBezTo>
                  <a:pt x="5239980" y="2699126"/>
                  <a:pt x="5211140" y="2666387"/>
                  <a:pt x="5166882" y="2638816"/>
                </a:cubicBezTo>
                <a:cubicBezTo>
                  <a:pt x="5122624" y="2611246"/>
                  <a:pt x="5066939" y="2597461"/>
                  <a:pt x="4999827" y="2597461"/>
                </a:cubicBezTo>
                <a:close/>
                <a:moveTo>
                  <a:pt x="3263017" y="2597461"/>
                </a:moveTo>
                <a:cubicBezTo>
                  <a:pt x="3208601" y="2597461"/>
                  <a:pt x="3162167" y="2606258"/>
                  <a:pt x="3123714" y="2623852"/>
                </a:cubicBezTo>
                <a:cubicBezTo>
                  <a:pt x="3085261" y="2641446"/>
                  <a:pt x="3057418" y="2665842"/>
                  <a:pt x="3040186" y="2697041"/>
                </a:cubicBezTo>
                <a:cubicBezTo>
                  <a:pt x="3022955" y="2728239"/>
                  <a:pt x="3014339" y="2777575"/>
                  <a:pt x="3014339" y="2845050"/>
                </a:cubicBezTo>
                <a:cubicBezTo>
                  <a:pt x="3014339" y="2891847"/>
                  <a:pt x="3020416" y="2930301"/>
                  <a:pt x="3032568" y="2960411"/>
                </a:cubicBezTo>
                <a:cubicBezTo>
                  <a:pt x="3044721" y="2990520"/>
                  <a:pt x="3060048" y="3014100"/>
                  <a:pt x="3078549" y="3031150"/>
                </a:cubicBezTo>
                <a:cubicBezTo>
                  <a:pt x="3097051" y="3048201"/>
                  <a:pt x="3134778" y="3075590"/>
                  <a:pt x="3191733" y="3113317"/>
                </a:cubicBezTo>
                <a:cubicBezTo>
                  <a:pt x="3248688" y="3150683"/>
                  <a:pt x="3284420" y="3177346"/>
                  <a:pt x="3298931" y="3193308"/>
                </a:cubicBezTo>
                <a:cubicBezTo>
                  <a:pt x="3313079" y="3209270"/>
                  <a:pt x="3320153" y="3243189"/>
                  <a:pt x="3320153" y="3295064"/>
                </a:cubicBezTo>
                <a:cubicBezTo>
                  <a:pt x="3320153" y="3318644"/>
                  <a:pt x="3316435" y="3336420"/>
                  <a:pt x="3308998" y="3348391"/>
                </a:cubicBezTo>
                <a:cubicBezTo>
                  <a:pt x="3301561" y="3360363"/>
                  <a:pt x="3290225" y="3366348"/>
                  <a:pt x="3274988" y="3366348"/>
                </a:cubicBezTo>
                <a:cubicBezTo>
                  <a:pt x="3259752" y="3366348"/>
                  <a:pt x="3249141" y="3361632"/>
                  <a:pt x="3243155" y="3352201"/>
                </a:cubicBezTo>
                <a:cubicBezTo>
                  <a:pt x="3237170" y="3342769"/>
                  <a:pt x="3234177" y="3321547"/>
                  <a:pt x="3234177" y="3288535"/>
                </a:cubicBezTo>
                <a:lnTo>
                  <a:pt x="3234177" y="3181337"/>
                </a:lnTo>
                <a:lnTo>
                  <a:pt x="3021413" y="3181337"/>
                </a:lnTo>
                <a:lnTo>
                  <a:pt x="3021413" y="3239017"/>
                </a:lnTo>
                <a:cubicBezTo>
                  <a:pt x="3021413" y="3305041"/>
                  <a:pt x="3028125" y="3356010"/>
                  <a:pt x="3041547" y="3391924"/>
                </a:cubicBezTo>
                <a:cubicBezTo>
                  <a:pt x="3054969" y="3427838"/>
                  <a:pt x="3083356" y="3457403"/>
                  <a:pt x="3126707" y="3480620"/>
                </a:cubicBezTo>
                <a:cubicBezTo>
                  <a:pt x="3170057" y="3503838"/>
                  <a:pt x="3222387" y="3515446"/>
                  <a:pt x="3283695" y="3515446"/>
                </a:cubicBezTo>
                <a:cubicBezTo>
                  <a:pt x="3339561" y="3515446"/>
                  <a:pt x="3388535" y="3505379"/>
                  <a:pt x="3430616" y="3485246"/>
                </a:cubicBezTo>
                <a:cubicBezTo>
                  <a:pt x="3472697" y="3465112"/>
                  <a:pt x="3501084" y="3440172"/>
                  <a:pt x="3515776" y="3410425"/>
                </a:cubicBezTo>
                <a:cubicBezTo>
                  <a:pt x="3530468" y="3380678"/>
                  <a:pt x="3537814" y="3334425"/>
                  <a:pt x="3537814" y="3271666"/>
                </a:cubicBezTo>
                <a:cubicBezTo>
                  <a:pt x="3537814" y="3185327"/>
                  <a:pt x="3524573" y="3122749"/>
                  <a:pt x="3498091" y="3083933"/>
                </a:cubicBezTo>
                <a:cubicBezTo>
                  <a:pt x="3471609" y="3045117"/>
                  <a:pt x="3407379" y="2995446"/>
                  <a:pt x="3305401" y="2934920"/>
                </a:cubicBezTo>
                <a:cubicBezTo>
                  <a:pt x="3269839" y="2913897"/>
                  <a:pt x="3248260" y="2895943"/>
                  <a:pt x="3240664" y="2881058"/>
                </a:cubicBezTo>
                <a:cubicBezTo>
                  <a:pt x="3232711" y="2866173"/>
                  <a:pt x="3228735" y="2844030"/>
                  <a:pt x="3228735" y="2814629"/>
                </a:cubicBezTo>
                <a:cubicBezTo>
                  <a:pt x="3228735" y="2791757"/>
                  <a:pt x="3232272" y="2774694"/>
                  <a:pt x="3239346" y="2763440"/>
                </a:cubicBezTo>
                <a:cubicBezTo>
                  <a:pt x="3246420" y="2752186"/>
                  <a:pt x="3256850" y="2746558"/>
                  <a:pt x="3270635" y="2746558"/>
                </a:cubicBezTo>
                <a:cubicBezTo>
                  <a:pt x="3283332" y="2746558"/>
                  <a:pt x="3292401" y="2750730"/>
                  <a:pt x="3297843" y="2759074"/>
                </a:cubicBezTo>
                <a:cubicBezTo>
                  <a:pt x="3303284" y="2767418"/>
                  <a:pt x="3306005" y="2786826"/>
                  <a:pt x="3306005" y="2817298"/>
                </a:cubicBezTo>
                <a:lnTo>
                  <a:pt x="3306005" y="2882597"/>
                </a:lnTo>
                <a:lnTo>
                  <a:pt x="3518769" y="2882597"/>
                </a:lnTo>
                <a:lnTo>
                  <a:pt x="3518769" y="2847771"/>
                </a:lnTo>
                <a:cubicBezTo>
                  <a:pt x="3518769" y="2777757"/>
                  <a:pt x="3511967" y="2728148"/>
                  <a:pt x="3498363" y="2698945"/>
                </a:cubicBezTo>
                <a:cubicBezTo>
                  <a:pt x="3484759" y="2669742"/>
                  <a:pt x="3457007" y="2645527"/>
                  <a:pt x="3415107" y="2626301"/>
                </a:cubicBezTo>
                <a:cubicBezTo>
                  <a:pt x="3373208" y="2607074"/>
                  <a:pt x="3322511" y="2597461"/>
                  <a:pt x="3263017" y="2597461"/>
                </a:cubicBezTo>
                <a:close/>
                <a:moveTo>
                  <a:pt x="1386592" y="2597461"/>
                </a:moveTo>
                <a:cubicBezTo>
                  <a:pt x="1332176" y="2597461"/>
                  <a:pt x="1285742" y="2606258"/>
                  <a:pt x="1247289" y="2623852"/>
                </a:cubicBezTo>
                <a:cubicBezTo>
                  <a:pt x="1208835" y="2641446"/>
                  <a:pt x="1180993" y="2665842"/>
                  <a:pt x="1163761" y="2697041"/>
                </a:cubicBezTo>
                <a:cubicBezTo>
                  <a:pt x="1146530" y="2728239"/>
                  <a:pt x="1137914" y="2777575"/>
                  <a:pt x="1137914" y="2845050"/>
                </a:cubicBezTo>
                <a:cubicBezTo>
                  <a:pt x="1137914" y="2891847"/>
                  <a:pt x="1143990" y="2930301"/>
                  <a:pt x="1156143" y="2960411"/>
                </a:cubicBezTo>
                <a:cubicBezTo>
                  <a:pt x="1168296" y="2990520"/>
                  <a:pt x="1183623" y="3014100"/>
                  <a:pt x="1202124" y="3031150"/>
                </a:cubicBezTo>
                <a:cubicBezTo>
                  <a:pt x="1220625" y="3048201"/>
                  <a:pt x="1258353" y="3075590"/>
                  <a:pt x="1315308" y="3113317"/>
                </a:cubicBezTo>
                <a:cubicBezTo>
                  <a:pt x="1372262" y="3150683"/>
                  <a:pt x="1407995" y="3177346"/>
                  <a:pt x="1422506" y="3193308"/>
                </a:cubicBezTo>
                <a:cubicBezTo>
                  <a:pt x="1436654" y="3209270"/>
                  <a:pt x="1443728" y="3243189"/>
                  <a:pt x="1443728" y="3295064"/>
                </a:cubicBezTo>
                <a:cubicBezTo>
                  <a:pt x="1443728" y="3318644"/>
                  <a:pt x="1440009" y="3336420"/>
                  <a:pt x="1432573" y="3348391"/>
                </a:cubicBezTo>
                <a:cubicBezTo>
                  <a:pt x="1425136" y="3360363"/>
                  <a:pt x="1413799" y="3366348"/>
                  <a:pt x="1398563" y="3366348"/>
                </a:cubicBezTo>
                <a:cubicBezTo>
                  <a:pt x="1383327" y="3366348"/>
                  <a:pt x="1372716" y="3361632"/>
                  <a:pt x="1366730" y="3352201"/>
                </a:cubicBezTo>
                <a:cubicBezTo>
                  <a:pt x="1360745" y="3342769"/>
                  <a:pt x="1357752" y="3321547"/>
                  <a:pt x="1357752" y="3288535"/>
                </a:cubicBezTo>
                <a:lnTo>
                  <a:pt x="1357752" y="3181337"/>
                </a:lnTo>
                <a:lnTo>
                  <a:pt x="1144988" y="3181337"/>
                </a:lnTo>
                <a:lnTo>
                  <a:pt x="1144988" y="3239017"/>
                </a:lnTo>
                <a:cubicBezTo>
                  <a:pt x="1144988" y="3305041"/>
                  <a:pt x="1151699" y="3356010"/>
                  <a:pt x="1165122" y="3391924"/>
                </a:cubicBezTo>
                <a:cubicBezTo>
                  <a:pt x="1178544" y="3427838"/>
                  <a:pt x="1206931" y="3457403"/>
                  <a:pt x="1250281" y="3480620"/>
                </a:cubicBezTo>
                <a:cubicBezTo>
                  <a:pt x="1293632" y="3503838"/>
                  <a:pt x="1345962" y="3515446"/>
                  <a:pt x="1407270" y="3515446"/>
                </a:cubicBezTo>
                <a:cubicBezTo>
                  <a:pt x="1463136" y="3515446"/>
                  <a:pt x="1512110" y="3505379"/>
                  <a:pt x="1554191" y="3485246"/>
                </a:cubicBezTo>
                <a:cubicBezTo>
                  <a:pt x="1596272" y="3465112"/>
                  <a:pt x="1624659" y="3440172"/>
                  <a:pt x="1639351" y="3410425"/>
                </a:cubicBezTo>
                <a:cubicBezTo>
                  <a:pt x="1654043" y="3380678"/>
                  <a:pt x="1661389" y="3334425"/>
                  <a:pt x="1661389" y="3271666"/>
                </a:cubicBezTo>
                <a:cubicBezTo>
                  <a:pt x="1661389" y="3185327"/>
                  <a:pt x="1648148" y="3122749"/>
                  <a:pt x="1621666" y="3083933"/>
                </a:cubicBezTo>
                <a:cubicBezTo>
                  <a:pt x="1595184" y="3045117"/>
                  <a:pt x="1530954" y="2995446"/>
                  <a:pt x="1428976" y="2934920"/>
                </a:cubicBezTo>
                <a:cubicBezTo>
                  <a:pt x="1393414" y="2913897"/>
                  <a:pt x="1371834" y="2895943"/>
                  <a:pt x="1364239" y="2881058"/>
                </a:cubicBezTo>
                <a:cubicBezTo>
                  <a:pt x="1356286" y="2866173"/>
                  <a:pt x="1352310" y="2844030"/>
                  <a:pt x="1352310" y="2814629"/>
                </a:cubicBezTo>
                <a:cubicBezTo>
                  <a:pt x="1352310" y="2791757"/>
                  <a:pt x="1355847" y="2774694"/>
                  <a:pt x="1362921" y="2763440"/>
                </a:cubicBezTo>
                <a:cubicBezTo>
                  <a:pt x="1369995" y="2752186"/>
                  <a:pt x="1380425" y="2746558"/>
                  <a:pt x="1394210" y="2746558"/>
                </a:cubicBezTo>
                <a:cubicBezTo>
                  <a:pt x="1406907" y="2746558"/>
                  <a:pt x="1415976" y="2750730"/>
                  <a:pt x="1421418" y="2759074"/>
                </a:cubicBezTo>
                <a:cubicBezTo>
                  <a:pt x="1426859" y="2767418"/>
                  <a:pt x="1429580" y="2786826"/>
                  <a:pt x="1429580" y="2817298"/>
                </a:cubicBezTo>
                <a:lnTo>
                  <a:pt x="1429580" y="2882597"/>
                </a:lnTo>
                <a:lnTo>
                  <a:pt x="1642344" y="2882597"/>
                </a:lnTo>
                <a:lnTo>
                  <a:pt x="1642344" y="2847771"/>
                </a:lnTo>
                <a:cubicBezTo>
                  <a:pt x="1642344" y="2777757"/>
                  <a:pt x="1635542" y="2728148"/>
                  <a:pt x="1621938" y="2698945"/>
                </a:cubicBezTo>
                <a:cubicBezTo>
                  <a:pt x="1608334" y="2669742"/>
                  <a:pt x="1580582" y="2645527"/>
                  <a:pt x="1538682" y="2626301"/>
                </a:cubicBezTo>
                <a:cubicBezTo>
                  <a:pt x="1496783" y="2607074"/>
                  <a:pt x="1446086" y="2597461"/>
                  <a:pt x="1386592" y="2597461"/>
                </a:cubicBezTo>
                <a:close/>
                <a:moveTo>
                  <a:pt x="8321333" y="1469376"/>
                </a:moveTo>
                <a:cubicBezTo>
                  <a:pt x="8333004" y="1616275"/>
                  <a:pt x="8344635" y="1739616"/>
                  <a:pt x="8356227" y="1839400"/>
                </a:cubicBezTo>
                <a:lnTo>
                  <a:pt x="8277367" y="1839400"/>
                </a:lnTo>
                <a:cubicBezTo>
                  <a:pt x="8283341" y="1761410"/>
                  <a:pt x="8297997" y="1638069"/>
                  <a:pt x="8321333" y="1469376"/>
                </a:cubicBezTo>
                <a:close/>
                <a:moveTo>
                  <a:pt x="1387134" y="1469376"/>
                </a:moveTo>
                <a:cubicBezTo>
                  <a:pt x="1398805" y="1616275"/>
                  <a:pt x="1410436" y="1739616"/>
                  <a:pt x="1422027" y="1839400"/>
                </a:cubicBezTo>
                <a:lnTo>
                  <a:pt x="1343168" y="1839400"/>
                </a:lnTo>
                <a:cubicBezTo>
                  <a:pt x="1349142" y="1761410"/>
                  <a:pt x="1363797" y="1638069"/>
                  <a:pt x="1387134" y="1469376"/>
                </a:cubicBezTo>
                <a:close/>
                <a:moveTo>
                  <a:pt x="301284" y="1469376"/>
                </a:moveTo>
                <a:cubicBezTo>
                  <a:pt x="312955" y="1616275"/>
                  <a:pt x="324586" y="1739616"/>
                  <a:pt x="336177" y="1839400"/>
                </a:cubicBezTo>
                <a:lnTo>
                  <a:pt x="257318" y="1839400"/>
                </a:lnTo>
                <a:cubicBezTo>
                  <a:pt x="263292" y="1761410"/>
                  <a:pt x="277947" y="1638069"/>
                  <a:pt x="301284" y="1469376"/>
                </a:cubicBezTo>
                <a:close/>
                <a:moveTo>
                  <a:pt x="8834597" y="1423667"/>
                </a:moveTo>
                <a:cubicBezTo>
                  <a:pt x="8861079" y="1423667"/>
                  <a:pt x="8879309" y="1428020"/>
                  <a:pt x="8889285" y="1436727"/>
                </a:cubicBezTo>
                <a:cubicBezTo>
                  <a:pt x="8899261" y="1445433"/>
                  <a:pt x="8904249" y="1463753"/>
                  <a:pt x="8904249" y="1491686"/>
                </a:cubicBezTo>
                <a:lnTo>
                  <a:pt x="8904249" y="1540116"/>
                </a:lnTo>
                <a:cubicBezTo>
                  <a:pt x="8904249" y="1578932"/>
                  <a:pt x="8899079" y="1601877"/>
                  <a:pt x="8888741" y="1608951"/>
                </a:cubicBezTo>
                <a:cubicBezTo>
                  <a:pt x="8878402" y="1616025"/>
                  <a:pt x="8860354" y="1619562"/>
                  <a:pt x="8834597" y="1619562"/>
                </a:cubicBezTo>
                <a:close/>
                <a:moveTo>
                  <a:pt x="6986748" y="1423667"/>
                </a:moveTo>
                <a:cubicBezTo>
                  <a:pt x="7011779" y="1423667"/>
                  <a:pt x="7028829" y="1426297"/>
                  <a:pt x="7037898" y="1431557"/>
                </a:cubicBezTo>
                <a:cubicBezTo>
                  <a:pt x="7046967" y="1436817"/>
                  <a:pt x="7052772" y="1445070"/>
                  <a:pt x="7055311" y="1456316"/>
                </a:cubicBezTo>
                <a:cubicBezTo>
                  <a:pt x="7057850" y="1467562"/>
                  <a:pt x="7059120" y="1493137"/>
                  <a:pt x="7059120" y="1533042"/>
                </a:cubicBezTo>
                <a:lnTo>
                  <a:pt x="7059120" y="1875314"/>
                </a:lnTo>
                <a:cubicBezTo>
                  <a:pt x="7059120" y="1934082"/>
                  <a:pt x="7055311" y="1970087"/>
                  <a:pt x="7047693" y="1983328"/>
                </a:cubicBezTo>
                <a:cubicBezTo>
                  <a:pt x="7040075" y="1996569"/>
                  <a:pt x="7019760" y="2003190"/>
                  <a:pt x="6986748" y="2003190"/>
                </a:cubicBezTo>
                <a:close/>
                <a:moveTo>
                  <a:pt x="4350220" y="1403533"/>
                </a:moveTo>
                <a:cubicBezTo>
                  <a:pt x="4364368" y="1403533"/>
                  <a:pt x="4373709" y="1409247"/>
                  <a:pt x="4378244" y="1420674"/>
                </a:cubicBezTo>
                <a:cubicBezTo>
                  <a:pt x="4382778" y="1432101"/>
                  <a:pt x="4385046" y="1458311"/>
                  <a:pt x="4385046" y="1499304"/>
                </a:cubicBezTo>
                <a:lnTo>
                  <a:pt x="4385046" y="1904154"/>
                </a:lnTo>
                <a:cubicBezTo>
                  <a:pt x="4385046" y="1956030"/>
                  <a:pt x="4382869" y="1988860"/>
                  <a:pt x="4378516" y="2002646"/>
                </a:cubicBezTo>
                <a:cubicBezTo>
                  <a:pt x="4374163" y="2016431"/>
                  <a:pt x="4364186" y="2023323"/>
                  <a:pt x="4348588" y="2023323"/>
                </a:cubicBezTo>
                <a:cubicBezTo>
                  <a:pt x="4333351" y="2023323"/>
                  <a:pt x="4323647" y="2017338"/>
                  <a:pt x="4319475" y="2005366"/>
                </a:cubicBezTo>
                <a:cubicBezTo>
                  <a:pt x="4315304" y="1993395"/>
                  <a:pt x="4313217" y="1961834"/>
                  <a:pt x="4313217" y="1910684"/>
                </a:cubicBezTo>
                <a:lnTo>
                  <a:pt x="4313217" y="1499304"/>
                </a:lnTo>
                <a:cubicBezTo>
                  <a:pt x="4313217" y="1453958"/>
                  <a:pt x="4316392" y="1426660"/>
                  <a:pt x="4322740" y="1417409"/>
                </a:cubicBezTo>
                <a:cubicBezTo>
                  <a:pt x="4329089" y="1408159"/>
                  <a:pt x="4338249" y="1403533"/>
                  <a:pt x="4350220" y="1403533"/>
                </a:cubicBezTo>
                <a:close/>
                <a:moveTo>
                  <a:pt x="8146524" y="1272937"/>
                </a:moveTo>
                <a:lnTo>
                  <a:pt x="8029667" y="2153920"/>
                </a:lnTo>
                <a:lnTo>
                  <a:pt x="8266510" y="2153920"/>
                </a:lnTo>
                <a:lnTo>
                  <a:pt x="8280284" y="1995572"/>
                </a:lnTo>
                <a:lnTo>
                  <a:pt x="8362230" y="1995572"/>
                </a:lnTo>
                <a:lnTo>
                  <a:pt x="8374524" y="2153920"/>
                </a:lnTo>
                <a:lnTo>
                  <a:pt x="8605509" y="2153920"/>
                </a:lnTo>
                <a:lnTo>
                  <a:pt x="8608646" y="2153920"/>
                </a:lnTo>
                <a:lnTo>
                  <a:pt x="8834597" y="2153920"/>
                </a:lnTo>
                <a:lnTo>
                  <a:pt x="8834597" y="1756689"/>
                </a:lnTo>
                <a:cubicBezTo>
                  <a:pt x="8866158" y="1756689"/>
                  <a:pt x="8885657" y="1762311"/>
                  <a:pt x="8893094" y="1773557"/>
                </a:cubicBezTo>
                <a:cubicBezTo>
                  <a:pt x="8900531" y="1784803"/>
                  <a:pt x="8904249" y="1814006"/>
                  <a:pt x="8904249" y="1861166"/>
                </a:cubicBezTo>
                <a:lnTo>
                  <a:pt x="8904249" y="2153920"/>
                </a:lnTo>
                <a:lnTo>
                  <a:pt x="9117013" y="2153920"/>
                </a:lnTo>
                <a:lnTo>
                  <a:pt x="9117013" y="1921567"/>
                </a:lnTo>
                <a:cubicBezTo>
                  <a:pt x="9117013" y="1850464"/>
                  <a:pt x="9115109" y="1807023"/>
                  <a:pt x="9111300" y="1791242"/>
                </a:cubicBezTo>
                <a:cubicBezTo>
                  <a:pt x="9107491" y="1775462"/>
                  <a:pt x="9097786" y="1758140"/>
                  <a:pt x="9082187" y="1739276"/>
                </a:cubicBezTo>
                <a:cubicBezTo>
                  <a:pt x="9066587" y="1720412"/>
                  <a:pt x="9036115" y="1705357"/>
                  <a:pt x="8990770" y="1694111"/>
                </a:cubicBezTo>
                <a:cubicBezTo>
                  <a:pt x="9040832" y="1689395"/>
                  <a:pt x="9074387" y="1675247"/>
                  <a:pt x="9091438" y="1651667"/>
                </a:cubicBezTo>
                <a:cubicBezTo>
                  <a:pt x="9108487" y="1628087"/>
                  <a:pt x="9117013" y="1582016"/>
                  <a:pt x="9117013" y="1513452"/>
                </a:cubicBezTo>
                <a:cubicBezTo>
                  <a:pt x="9117013" y="1438359"/>
                  <a:pt x="9104950" y="1383672"/>
                  <a:pt x="9080827" y="1349390"/>
                </a:cubicBezTo>
                <a:cubicBezTo>
                  <a:pt x="9056702" y="1315109"/>
                  <a:pt x="9025504" y="1293796"/>
                  <a:pt x="8987233" y="1285452"/>
                </a:cubicBezTo>
                <a:cubicBezTo>
                  <a:pt x="8948960" y="1277109"/>
                  <a:pt x="8875772" y="1272937"/>
                  <a:pt x="8767667" y="1272937"/>
                </a:cubicBezTo>
                <a:lnTo>
                  <a:pt x="8605509" y="1272937"/>
                </a:lnTo>
                <a:lnTo>
                  <a:pt x="8605509" y="2132825"/>
                </a:lnTo>
                <a:lnTo>
                  <a:pt x="8477641" y="1272937"/>
                </a:lnTo>
                <a:close/>
                <a:moveTo>
                  <a:pt x="6757659" y="1272937"/>
                </a:moveTo>
                <a:lnTo>
                  <a:pt x="6757659" y="2153920"/>
                </a:lnTo>
                <a:lnTo>
                  <a:pt x="7046604" y="2153920"/>
                </a:lnTo>
                <a:cubicBezTo>
                  <a:pt x="7101382" y="2153920"/>
                  <a:pt x="7142375" y="2150927"/>
                  <a:pt x="7169583" y="2144942"/>
                </a:cubicBezTo>
                <a:cubicBezTo>
                  <a:pt x="7196791" y="2138956"/>
                  <a:pt x="7219645" y="2128436"/>
                  <a:pt x="7238146" y="2113381"/>
                </a:cubicBezTo>
                <a:cubicBezTo>
                  <a:pt x="7256647" y="2098326"/>
                  <a:pt x="7269616" y="2077467"/>
                  <a:pt x="7277053" y="2050803"/>
                </a:cubicBezTo>
                <a:cubicBezTo>
                  <a:pt x="7284490" y="2024140"/>
                  <a:pt x="7288208" y="1971266"/>
                  <a:pt x="7288208" y="1892183"/>
                </a:cubicBezTo>
                <a:lnTo>
                  <a:pt x="7288208" y="1583648"/>
                </a:lnTo>
                <a:cubicBezTo>
                  <a:pt x="7288208" y="1500211"/>
                  <a:pt x="7285669" y="1444254"/>
                  <a:pt x="7280590" y="1415777"/>
                </a:cubicBezTo>
                <a:cubicBezTo>
                  <a:pt x="7275511" y="1387300"/>
                  <a:pt x="7262814" y="1361452"/>
                  <a:pt x="7242499" y="1338235"/>
                </a:cubicBezTo>
                <a:cubicBezTo>
                  <a:pt x="7222184" y="1315018"/>
                  <a:pt x="7192528" y="1298330"/>
                  <a:pt x="7153530" y="1288173"/>
                </a:cubicBezTo>
                <a:cubicBezTo>
                  <a:pt x="7114533" y="1278015"/>
                  <a:pt x="7039712" y="1272937"/>
                  <a:pt x="6929067" y="1272937"/>
                </a:cubicBezTo>
                <a:close/>
                <a:moveTo>
                  <a:pt x="6329034" y="1272937"/>
                </a:moveTo>
                <a:lnTo>
                  <a:pt x="6329034" y="2153920"/>
                </a:lnTo>
                <a:lnTo>
                  <a:pt x="6726266" y="2153920"/>
                </a:lnTo>
                <a:lnTo>
                  <a:pt x="6726266" y="1977615"/>
                </a:lnTo>
                <a:lnTo>
                  <a:pt x="6558123" y="1977615"/>
                </a:lnTo>
                <a:lnTo>
                  <a:pt x="6558123" y="1783896"/>
                </a:lnTo>
                <a:lnTo>
                  <a:pt x="6701235" y="1783896"/>
                </a:lnTo>
                <a:lnTo>
                  <a:pt x="6701235" y="1616297"/>
                </a:lnTo>
                <a:lnTo>
                  <a:pt x="6558123" y="1616297"/>
                </a:lnTo>
                <a:lnTo>
                  <a:pt x="6558123" y="1449242"/>
                </a:lnTo>
                <a:lnTo>
                  <a:pt x="6711030" y="1449242"/>
                </a:lnTo>
                <a:lnTo>
                  <a:pt x="6711030" y="1272937"/>
                </a:lnTo>
                <a:close/>
                <a:moveTo>
                  <a:pt x="5220869" y="1272937"/>
                </a:moveTo>
                <a:lnTo>
                  <a:pt x="5220869" y="1794235"/>
                </a:lnTo>
                <a:cubicBezTo>
                  <a:pt x="5220869" y="1893634"/>
                  <a:pt x="5222683" y="1958841"/>
                  <a:pt x="5226311" y="1989858"/>
                </a:cubicBezTo>
                <a:cubicBezTo>
                  <a:pt x="5229939" y="2020875"/>
                  <a:pt x="5241729" y="2050350"/>
                  <a:pt x="5261681" y="2078283"/>
                </a:cubicBezTo>
                <a:cubicBezTo>
                  <a:pt x="5281633" y="2106216"/>
                  <a:pt x="5311743" y="2128889"/>
                  <a:pt x="5352010" y="2146302"/>
                </a:cubicBezTo>
                <a:cubicBezTo>
                  <a:pt x="5392278" y="2163715"/>
                  <a:pt x="5438712" y="2172421"/>
                  <a:pt x="5491313" y="2172421"/>
                </a:cubicBezTo>
                <a:cubicBezTo>
                  <a:pt x="5538836" y="2172421"/>
                  <a:pt x="5580101" y="2165075"/>
                  <a:pt x="5615108" y="2150383"/>
                </a:cubicBezTo>
                <a:cubicBezTo>
                  <a:pt x="5650115" y="2135691"/>
                  <a:pt x="5678321" y="2114106"/>
                  <a:pt x="5699724" y="2085629"/>
                </a:cubicBezTo>
                <a:cubicBezTo>
                  <a:pt x="5721127" y="2057152"/>
                  <a:pt x="5734005" y="2029400"/>
                  <a:pt x="5738359" y="2002374"/>
                </a:cubicBezTo>
                <a:cubicBezTo>
                  <a:pt x="5742712" y="1975347"/>
                  <a:pt x="5744889" y="1928460"/>
                  <a:pt x="5744889" y="1861710"/>
                </a:cubicBezTo>
                <a:lnTo>
                  <a:pt x="5744889" y="1272937"/>
                </a:lnTo>
                <a:lnTo>
                  <a:pt x="5515800" y="1272937"/>
                </a:lnTo>
                <a:lnTo>
                  <a:pt x="5515800" y="1922111"/>
                </a:lnTo>
                <a:cubicBezTo>
                  <a:pt x="5515800" y="1966006"/>
                  <a:pt x="5513714" y="1993849"/>
                  <a:pt x="5509542" y="2005638"/>
                </a:cubicBezTo>
                <a:cubicBezTo>
                  <a:pt x="5505371" y="2017428"/>
                  <a:pt x="5496029" y="2023323"/>
                  <a:pt x="5481519" y="2023323"/>
                </a:cubicBezTo>
                <a:cubicBezTo>
                  <a:pt x="5468822" y="2023323"/>
                  <a:pt x="5460387" y="2017973"/>
                  <a:pt x="5456215" y="2007271"/>
                </a:cubicBezTo>
                <a:cubicBezTo>
                  <a:pt x="5452044" y="1996569"/>
                  <a:pt x="5449958" y="1971992"/>
                  <a:pt x="5449958" y="1933538"/>
                </a:cubicBezTo>
                <a:lnTo>
                  <a:pt x="5449958" y="1272937"/>
                </a:lnTo>
                <a:close/>
                <a:moveTo>
                  <a:pt x="4662159" y="1272937"/>
                </a:moveTo>
                <a:lnTo>
                  <a:pt x="4662159" y="2153920"/>
                </a:lnTo>
                <a:lnTo>
                  <a:pt x="4891248" y="2153920"/>
                </a:lnTo>
                <a:lnTo>
                  <a:pt x="4891248" y="1783896"/>
                </a:lnTo>
                <a:lnTo>
                  <a:pt x="5032727" y="1783896"/>
                </a:lnTo>
                <a:lnTo>
                  <a:pt x="5032727" y="1616297"/>
                </a:lnTo>
                <a:lnTo>
                  <a:pt x="4891248" y="1616297"/>
                </a:lnTo>
                <a:lnTo>
                  <a:pt x="4891248" y="1449242"/>
                </a:lnTo>
                <a:lnTo>
                  <a:pt x="5050140" y="1449242"/>
                </a:lnTo>
                <a:lnTo>
                  <a:pt x="5050140" y="1272937"/>
                </a:lnTo>
                <a:close/>
                <a:moveTo>
                  <a:pt x="3081009" y="1272937"/>
                </a:moveTo>
                <a:lnTo>
                  <a:pt x="3081009" y="2153920"/>
                </a:lnTo>
                <a:lnTo>
                  <a:pt x="3310097" y="2153920"/>
                </a:lnTo>
                <a:lnTo>
                  <a:pt x="3310097" y="1272937"/>
                </a:lnTo>
                <a:close/>
                <a:moveTo>
                  <a:pt x="2009596" y="1272937"/>
                </a:moveTo>
                <a:lnTo>
                  <a:pt x="2170665" y="1835047"/>
                </a:lnTo>
                <a:lnTo>
                  <a:pt x="2170665" y="2153920"/>
                </a:lnTo>
                <a:lnTo>
                  <a:pt x="2382885" y="2153920"/>
                </a:lnTo>
                <a:lnTo>
                  <a:pt x="2382885" y="1835047"/>
                </a:lnTo>
                <a:lnTo>
                  <a:pt x="2549939" y="1272937"/>
                </a:lnTo>
                <a:lnTo>
                  <a:pt x="2339488" y="1272937"/>
                </a:lnTo>
                <a:cubicBezTo>
                  <a:pt x="2309651" y="1410386"/>
                  <a:pt x="2288383" y="1526110"/>
                  <a:pt x="2275686" y="1620106"/>
                </a:cubicBezTo>
                <a:cubicBezTo>
                  <a:pt x="2271481" y="1560618"/>
                  <a:pt x="2252934" y="1444895"/>
                  <a:pt x="2220047" y="1272937"/>
                </a:cubicBezTo>
                <a:close/>
                <a:moveTo>
                  <a:pt x="126475" y="1272937"/>
                </a:moveTo>
                <a:lnTo>
                  <a:pt x="9618" y="2153920"/>
                </a:lnTo>
                <a:lnTo>
                  <a:pt x="246460" y="2153920"/>
                </a:lnTo>
                <a:lnTo>
                  <a:pt x="260234" y="1995572"/>
                </a:lnTo>
                <a:lnTo>
                  <a:pt x="342180" y="1995572"/>
                </a:lnTo>
                <a:lnTo>
                  <a:pt x="354475" y="2153920"/>
                </a:lnTo>
                <a:lnTo>
                  <a:pt x="585459" y="2153920"/>
                </a:lnTo>
                <a:lnTo>
                  <a:pt x="588596" y="2153920"/>
                </a:lnTo>
                <a:lnTo>
                  <a:pt x="777001" y="2153920"/>
                </a:lnTo>
                <a:lnTo>
                  <a:pt x="777001" y="1753424"/>
                </a:lnTo>
                <a:lnTo>
                  <a:pt x="896171" y="2153920"/>
                </a:lnTo>
                <a:lnTo>
                  <a:pt x="1095468" y="2153920"/>
                </a:lnTo>
                <a:lnTo>
                  <a:pt x="1096963" y="2153920"/>
                </a:lnTo>
                <a:lnTo>
                  <a:pt x="1332310" y="2153920"/>
                </a:lnTo>
                <a:lnTo>
                  <a:pt x="1346084" y="1995572"/>
                </a:lnTo>
                <a:lnTo>
                  <a:pt x="1428030" y="1995572"/>
                </a:lnTo>
                <a:lnTo>
                  <a:pt x="1440325" y="2153920"/>
                </a:lnTo>
                <a:lnTo>
                  <a:pt x="1671309" y="2153920"/>
                </a:lnTo>
                <a:lnTo>
                  <a:pt x="1674446" y="2153920"/>
                </a:lnTo>
                <a:lnTo>
                  <a:pt x="2039701" y="2153920"/>
                </a:lnTo>
                <a:lnTo>
                  <a:pt x="2039701" y="1977615"/>
                </a:lnTo>
                <a:lnTo>
                  <a:pt x="1900398" y="1977615"/>
                </a:lnTo>
                <a:lnTo>
                  <a:pt x="1900398" y="1272937"/>
                </a:lnTo>
                <a:lnTo>
                  <a:pt x="1671309" y="1272937"/>
                </a:lnTo>
                <a:lnTo>
                  <a:pt x="1671309" y="2132824"/>
                </a:lnTo>
                <a:lnTo>
                  <a:pt x="1543442" y="1272937"/>
                </a:lnTo>
                <a:lnTo>
                  <a:pt x="1212325" y="1272937"/>
                </a:lnTo>
                <a:lnTo>
                  <a:pt x="1096963" y="2142647"/>
                </a:lnTo>
                <a:lnTo>
                  <a:pt x="1096963" y="1272937"/>
                </a:lnTo>
                <a:lnTo>
                  <a:pt x="905421" y="1272937"/>
                </a:lnTo>
                <a:lnTo>
                  <a:pt x="905421" y="1669624"/>
                </a:lnTo>
                <a:lnTo>
                  <a:pt x="777001" y="1272937"/>
                </a:lnTo>
                <a:lnTo>
                  <a:pt x="585459" y="1272937"/>
                </a:lnTo>
                <a:lnTo>
                  <a:pt x="585459" y="2132824"/>
                </a:lnTo>
                <a:lnTo>
                  <a:pt x="457591" y="1272937"/>
                </a:lnTo>
                <a:close/>
                <a:moveTo>
                  <a:pt x="7761258" y="1254435"/>
                </a:moveTo>
                <a:cubicBezTo>
                  <a:pt x="7711559" y="1254435"/>
                  <a:pt x="7667574" y="1262870"/>
                  <a:pt x="7629301" y="1279739"/>
                </a:cubicBezTo>
                <a:cubicBezTo>
                  <a:pt x="7591029" y="1296607"/>
                  <a:pt x="7561101" y="1319734"/>
                  <a:pt x="7539516" y="1349118"/>
                </a:cubicBezTo>
                <a:cubicBezTo>
                  <a:pt x="7517931" y="1378502"/>
                  <a:pt x="7504963" y="1409066"/>
                  <a:pt x="7500609" y="1440808"/>
                </a:cubicBezTo>
                <a:cubicBezTo>
                  <a:pt x="7496256" y="1472550"/>
                  <a:pt x="7494079" y="1520163"/>
                  <a:pt x="7494079" y="1583648"/>
                </a:cubicBezTo>
                <a:lnTo>
                  <a:pt x="7494079" y="1841032"/>
                </a:lnTo>
                <a:cubicBezTo>
                  <a:pt x="7494079" y="1927371"/>
                  <a:pt x="7501153" y="1992035"/>
                  <a:pt x="7515301" y="2035023"/>
                </a:cubicBezTo>
                <a:cubicBezTo>
                  <a:pt x="7529449" y="2078011"/>
                  <a:pt x="7558289" y="2111658"/>
                  <a:pt x="7601822" y="2135963"/>
                </a:cubicBezTo>
                <a:cubicBezTo>
                  <a:pt x="7645354" y="2160269"/>
                  <a:pt x="7700676" y="2172421"/>
                  <a:pt x="7767788" y="2172421"/>
                </a:cubicBezTo>
                <a:cubicBezTo>
                  <a:pt x="7832361" y="2172421"/>
                  <a:pt x="7886686" y="2158071"/>
                  <a:pt x="7930762" y="2129370"/>
                </a:cubicBezTo>
                <a:cubicBezTo>
                  <a:pt x="7974838" y="2100668"/>
                  <a:pt x="8003316" y="2067244"/>
                  <a:pt x="8016194" y="2029096"/>
                </a:cubicBezTo>
                <a:cubicBezTo>
                  <a:pt x="8029072" y="1990949"/>
                  <a:pt x="8035511" y="1926283"/>
                  <a:pt x="8035511" y="1835098"/>
                </a:cubicBezTo>
                <a:lnTo>
                  <a:pt x="8035511" y="1800765"/>
                </a:lnTo>
                <a:lnTo>
                  <a:pt x="7806423" y="1800765"/>
                </a:lnTo>
                <a:lnTo>
                  <a:pt x="7806423" y="1911500"/>
                </a:lnTo>
                <a:cubicBezTo>
                  <a:pt x="7806423" y="1959867"/>
                  <a:pt x="7803793" y="1990596"/>
                  <a:pt x="7798533" y="2003687"/>
                </a:cubicBezTo>
                <a:cubicBezTo>
                  <a:pt x="7793273" y="2016778"/>
                  <a:pt x="7782118" y="2023323"/>
                  <a:pt x="7765068" y="2023323"/>
                </a:cubicBezTo>
                <a:cubicBezTo>
                  <a:pt x="7747292" y="2023323"/>
                  <a:pt x="7735865" y="2016794"/>
                  <a:pt x="7730786" y="2003734"/>
                </a:cubicBezTo>
                <a:cubicBezTo>
                  <a:pt x="7725707" y="1990674"/>
                  <a:pt x="7723168" y="1962741"/>
                  <a:pt x="7723168" y="1919934"/>
                </a:cubicBezTo>
                <a:lnTo>
                  <a:pt x="7723168" y="1510732"/>
                </a:lnTo>
                <a:cubicBezTo>
                  <a:pt x="7723168" y="1466111"/>
                  <a:pt x="7725707" y="1437090"/>
                  <a:pt x="7730786" y="1423667"/>
                </a:cubicBezTo>
                <a:cubicBezTo>
                  <a:pt x="7735865" y="1410245"/>
                  <a:pt x="7747836" y="1403533"/>
                  <a:pt x="7766700" y="1403533"/>
                </a:cubicBezTo>
                <a:cubicBezTo>
                  <a:pt x="7783387" y="1403533"/>
                  <a:pt x="7794180" y="1409054"/>
                  <a:pt x="7799077" y="1420096"/>
                </a:cubicBezTo>
                <a:cubicBezTo>
                  <a:pt x="7803974" y="1431138"/>
                  <a:pt x="7806423" y="1458921"/>
                  <a:pt x="7806423" y="1503445"/>
                </a:cubicBezTo>
                <a:lnTo>
                  <a:pt x="7806423" y="1656564"/>
                </a:lnTo>
                <a:lnTo>
                  <a:pt x="8035511" y="1656564"/>
                </a:lnTo>
                <a:lnTo>
                  <a:pt x="8035511" y="1572875"/>
                </a:lnTo>
                <a:cubicBezTo>
                  <a:pt x="8035511" y="1490640"/>
                  <a:pt x="8028619" y="1430051"/>
                  <a:pt x="8014834" y="1391107"/>
                </a:cubicBezTo>
                <a:cubicBezTo>
                  <a:pt x="8001049" y="1352163"/>
                  <a:pt x="7972208" y="1319649"/>
                  <a:pt x="7928313" y="1293564"/>
                </a:cubicBezTo>
                <a:cubicBezTo>
                  <a:pt x="7884418" y="1267478"/>
                  <a:pt x="7828733" y="1254435"/>
                  <a:pt x="7761258" y="1254435"/>
                </a:cubicBezTo>
                <a:close/>
                <a:moveTo>
                  <a:pt x="6025267" y="1254435"/>
                </a:moveTo>
                <a:cubicBezTo>
                  <a:pt x="5970851" y="1254435"/>
                  <a:pt x="5924417" y="1263233"/>
                  <a:pt x="5885964" y="1280827"/>
                </a:cubicBezTo>
                <a:cubicBezTo>
                  <a:pt x="5847510" y="1298421"/>
                  <a:pt x="5819668" y="1322817"/>
                  <a:pt x="5802436" y="1354016"/>
                </a:cubicBezTo>
                <a:cubicBezTo>
                  <a:pt x="5785205" y="1385214"/>
                  <a:pt x="5776589" y="1434550"/>
                  <a:pt x="5776589" y="1502025"/>
                </a:cubicBezTo>
                <a:cubicBezTo>
                  <a:pt x="5776589" y="1548822"/>
                  <a:pt x="5782665" y="1587276"/>
                  <a:pt x="5794818" y="1617385"/>
                </a:cubicBezTo>
                <a:cubicBezTo>
                  <a:pt x="5806971" y="1647495"/>
                  <a:pt x="5822298" y="1671075"/>
                  <a:pt x="5840799" y="1688125"/>
                </a:cubicBezTo>
                <a:cubicBezTo>
                  <a:pt x="5859300" y="1705175"/>
                  <a:pt x="5897028" y="1732565"/>
                  <a:pt x="5953983" y="1770292"/>
                </a:cubicBezTo>
                <a:cubicBezTo>
                  <a:pt x="6010937" y="1807658"/>
                  <a:pt x="6046670" y="1834321"/>
                  <a:pt x="6061181" y="1850283"/>
                </a:cubicBezTo>
                <a:cubicBezTo>
                  <a:pt x="6075329" y="1866245"/>
                  <a:pt x="6082403" y="1900164"/>
                  <a:pt x="6082403" y="1952039"/>
                </a:cubicBezTo>
                <a:cubicBezTo>
                  <a:pt x="6082403" y="1975619"/>
                  <a:pt x="6078684" y="1993395"/>
                  <a:pt x="6071248" y="2005366"/>
                </a:cubicBezTo>
                <a:cubicBezTo>
                  <a:pt x="6063811" y="2017338"/>
                  <a:pt x="6052474" y="2023323"/>
                  <a:pt x="6037238" y="2023323"/>
                </a:cubicBezTo>
                <a:cubicBezTo>
                  <a:pt x="6022002" y="2023323"/>
                  <a:pt x="6011391" y="2018607"/>
                  <a:pt x="6005405" y="2009175"/>
                </a:cubicBezTo>
                <a:cubicBezTo>
                  <a:pt x="5999420" y="1999743"/>
                  <a:pt x="5996427" y="1978522"/>
                  <a:pt x="5996427" y="1945510"/>
                </a:cubicBezTo>
                <a:lnTo>
                  <a:pt x="5996427" y="1838311"/>
                </a:lnTo>
                <a:lnTo>
                  <a:pt x="5783663" y="1838311"/>
                </a:lnTo>
                <a:lnTo>
                  <a:pt x="5783663" y="1895992"/>
                </a:lnTo>
                <a:cubicBezTo>
                  <a:pt x="5783663" y="1962016"/>
                  <a:pt x="5790374" y="2012985"/>
                  <a:pt x="5803797" y="2048899"/>
                </a:cubicBezTo>
                <a:cubicBezTo>
                  <a:pt x="5817219" y="2084813"/>
                  <a:pt x="5845606" y="2114378"/>
                  <a:pt x="5888956" y="2137596"/>
                </a:cubicBezTo>
                <a:cubicBezTo>
                  <a:pt x="5932307" y="2160813"/>
                  <a:pt x="5984637" y="2172421"/>
                  <a:pt x="6045945" y="2172421"/>
                </a:cubicBezTo>
                <a:cubicBezTo>
                  <a:pt x="6101811" y="2172421"/>
                  <a:pt x="6150785" y="2162355"/>
                  <a:pt x="6192866" y="2142221"/>
                </a:cubicBezTo>
                <a:cubicBezTo>
                  <a:pt x="6234947" y="2122087"/>
                  <a:pt x="6263334" y="2097147"/>
                  <a:pt x="6278026" y="2067400"/>
                </a:cubicBezTo>
                <a:cubicBezTo>
                  <a:pt x="6292718" y="2037653"/>
                  <a:pt x="6300064" y="1991400"/>
                  <a:pt x="6300064" y="1928641"/>
                </a:cubicBezTo>
                <a:cubicBezTo>
                  <a:pt x="6300064" y="1842302"/>
                  <a:pt x="6286823" y="1779724"/>
                  <a:pt x="6260341" y="1740908"/>
                </a:cubicBezTo>
                <a:cubicBezTo>
                  <a:pt x="6233859" y="1702092"/>
                  <a:pt x="6169629" y="1652421"/>
                  <a:pt x="6067651" y="1591895"/>
                </a:cubicBezTo>
                <a:cubicBezTo>
                  <a:pt x="6032088" y="1570872"/>
                  <a:pt x="6010510" y="1552918"/>
                  <a:pt x="6002914" y="1538033"/>
                </a:cubicBezTo>
                <a:cubicBezTo>
                  <a:pt x="5994962" y="1523148"/>
                  <a:pt x="5990985" y="1501005"/>
                  <a:pt x="5990985" y="1471604"/>
                </a:cubicBezTo>
                <a:cubicBezTo>
                  <a:pt x="5990985" y="1448732"/>
                  <a:pt x="5994522" y="1431669"/>
                  <a:pt x="6001596" y="1420415"/>
                </a:cubicBezTo>
                <a:cubicBezTo>
                  <a:pt x="6008670" y="1409161"/>
                  <a:pt x="6019100" y="1403533"/>
                  <a:pt x="6032885" y="1403533"/>
                </a:cubicBezTo>
                <a:cubicBezTo>
                  <a:pt x="6045582" y="1403533"/>
                  <a:pt x="6054651" y="1407705"/>
                  <a:pt x="6060093" y="1416049"/>
                </a:cubicBezTo>
                <a:cubicBezTo>
                  <a:pt x="6065534" y="1424393"/>
                  <a:pt x="6068255" y="1443801"/>
                  <a:pt x="6068255" y="1474273"/>
                </a:cubicBezTo>
                <a:lnTo>
                  <a:pt x="6068255" y="1539572"/>
                </a:lnTo>
                <a:lnTo>
                  <a:pt x="6281019" y="1539572"/>
                </a:lnTo>
                <a:lnTo>
                  <a:pt x="6281019" y="1504746"/>
                </a:lnTo>
                <a:cubicBezTo>
                  <a:pt x="6281019" y="1434732"/>
                  <a:pt x="6274217" y="1385123"/>
                  <a:pt x="6260613" y="1355920"/>
                </a:cubicBezTo>
                <a:cubicBezTo>
                  <a:pt x="6247009" y="1326717"/>
                  <a:pt x="6219257" y="1302502"/>
                  <a:pt x="6177357" y="1283276"/>
                </a:cubicBezTo>
                <a:cubicBezTo>
                  <a:pt x="6135458" y="1264049"/>
                  <a:pt x="6084761" y="1254435"/>
                  <a:pt x="6025267" y="1254435"/>
                </a:cubicBezTo>
                <a:close/>
                <a:moveTo>
                  <a:pt x="4349132" y="1254435"/>
                </a:moveTo>
                <a:cubicBezTo>
                  <a:pt x="4299432" y="1254435"/>
                  <a:pt x="4255900" y="1262598"/>
                  <a:pt x="4218535" y="1278922"/>
                </a:cubicBezTo>
                <a:cubicBezTo>
                  <a:pt x="4181170" y="1295247"/>
                  <a:pt x="4151514" y="1318645"/>
                  <a:pt x="4129566" y="1349118"/>
                </a:cubicBezTo>
                <a:cubicBezTo>
                  <a:pt x="4107619" y="1379591"/>
                  <a:pt x="4094559" y="1413237"/>
                  <a:pt x="4090387" y="1450058"/>
                </a:cubicBezTo>
                <a:cubicBezTo>
                  <a:pt x="4086216" y="1486879"/>
                  <a:pt x="4084130" y="1549548"/>
                  <a:pt x="4084130" y="1638063"/>
                </a:cubicBezTo>
                <a:lnTo>
                  <a:pt x="4084130" y="1788794"/>
                </a:lnTo>
                <a:cubicBezTo>
                  <a:pt x="4084130" y="1879486"/>
                  <a:pt x="4086306" y="1942970"/>
                  <a:pt x="4090659" y="1979247"/>
                </a:cubicBezTo>
                <a:cubicBezTo>
                  <a:pt x="4095012" y="2015524"/>
                  <a:pt x="4108617" y="2049080"/>
                  <a:pt x="4131471" y="2079915"/>
                </a:cubicBezTo>
                <a:cubicBezTo>
                  <a:pt x="4154325" y="2110751"/>
                  <a:pt x="4184526" y="2133877"/>
                  <a:pt x="4222072" y="2149295"/>
                </a:cubicBezTo>
                <a:cubicBezTo>
                  <a:pt x="4259619" y="2164713"/>
                  <a:pt x="4301972" y="2172421"/>
                  <a:pt x="4349132" y="2172421"/>
                </a:cubicBezTo>
                <a:cubicBezTo>
                  <a:pt x="4398831" y="2172421"/>
                  <a:pt x="4442363" y="2164259"/>
                  <a:pt x="4479729" y="2147935"/>
                </a:cubicBezTo>
                <a:cubicBezTo>
                  <a:pt x="4517094" y="2131610"/>
                  <a:pt x="4546750" y="2108211"/>
                  <a:pt x="4568698" y="2077739"/>
                </a:cubicBezTo>
                <a:cubicBezTo>
                  <a:pt x="4590644" y="2047266"/>
                  <a:pt x="4603704" y="2013619"/>
                  <a:pt x="4607877" y="1976798"/>
                </a:cubicBezTo>
                <a:cubicBezTo>
                  <a:pt x="4612048" y="1939977"/>
                  <a:pt x="4614134" y="1877309"/>
                  <a:pt x="4614134" y="1788794"/>
                </a:cubicBezTo>
                <a:lnTo>
                  <a:pt x="4614134" y="1638063"/>
                </a:lnTo>
                <a:cubicBezTo>
                  <a:pt x="4614134" y="1547371"/>
                  <a:pt x="4611958" y="1483887"/>
                  <a:pt x="4607604" y="1447610"/>
                </a:cubicBezTo>
                <a:cubicBezTo>
                  <a:pt x="4603251" y="1411333"/>
                  <a:pt x="4589647" y="1377777"/>
                  <a:pt x="4566793" y="1346941"/>
                </a:cubicBezTo>
                <a:cubicBezTo>
                  <a:pt x="4543939" y="1316106"/>
                  <a:pt x="4513738" y="1292980"/>
                  <a:pt x="4476192" y="1277562"/>
                </a:cubicBezTo>
                <a:cubicBezTo>
                  <a:pt x="4438645" y="1262144"/>
                  <a:pt x="4396291" y="1254435"/>
                  <a:pt x="4349132" y="1254435"/>
                </a:cubicBezTo>
                <a:close/>
                <a:moveTo>
                  <a:pt x="3596392" y="1254435"/>
                </a:moveTo>
                <a:cubicBezTo>
                  <a:pt x="3541977" y="1254435"/>
                  <a:pt x="3495542" y="1263233"/>
                  <a:pt x="3457089" y="1280827"/>
                </a:cubicBezTo>
                <a:cubicBezTo>
                  <a:pt x="3418635" y="1298421"/>
                  <a:pt x="3390793" y="1322817"/>
                  <a:pt x="3373562" y="1354016"/>
                </a:cubicBezTo>
                <a:cubicBezTo>
                  <a:pt x="3356330" y="1385214"/>
                  <a:pt x="3347714" y="1434550"/>
                  <a:pt x="3347714" y="1502025"/>
                </a:cubicBezTo>
                <a:cubicBezTo>
                  <a:pt x="3347714" y="1548822"/>
                  <a:pt x="3353791" y="1587276"/>
                  <a:pt x="3365943" y="1617385"/>
                </a:cubicBezTo>
                <a:cubicBezTo>
                  <a:pt x="3378096" y="1647495"/>
                  <a:pt x="3393423" y="1671075"/>
                  <a:pt x="3411924" y="1688125"/>
                </a:cubicBezTo>
                <a:cubicBezTo>
                  <a:pt x="3430425" y="1705175"/>
                  <a:pt x="3468153" y="1732565"/>
                  <a:pt x="3525107" y="1770292"/>
                </a:cubicBezTo>
                <a:cubicBezTo>
                  <a:pt x="3582062" y="1807658"/>
                  <a:pt x="3617795" y="1834321"/>
                  <a:pt x="3632306" y="1850283"/>
                </a:cubicBezTo>
                <a:cubicBezTo>
                  <a:pt x="3646454" y="1866245"/>
                  <a:pt x="3653527" y="1900164"/>
                  <a:pt x="3653527" y="1952039"/>
                </a:cubicBezTo>
                <a:cubicBezTo>
                  <a:pt x="3653527" y="1975619"/>
                  <a:pt x="3649810" y="1993395"/>
                  <a:pt x="3642373" y="2005366"/>
                </a:cubicBezTo>
                <a:cubicBezTo>
                  <a:pt x="3634936" y="2017338"/>
                  <a:pt x="3623599" y="2023323"/>
                  <a:pt x="3608363" y="2023323"/>
                </a:cubicBezTo>
                <a:cubicBezTo>
                  <a:pt x="3593127" y="2023323"/>
                  <a:pt x="3582516" y="2018607"/>
                  <a:pt x="3576530" y="2009175"/>
                </a:cubicBezTo>
                <a:cubicBezTo>
                  <a:pt x="3570544" y="1999743"/>
                  <a:pt x="3567552" y="1978522"/>
                  <a:pt x="3567552" y="1945510"/>
                </a:cubicBezTo>
                <a:lnTo>
                  <a:pt x="3567552" y="1838311"/>
                </a:lnTo>
                <a:lnTo>
                  <a:pt x="3354788" y="1838311"/>
                </a:lnTo>
                <a:lnTo>
                  <a:pt x="3354788" y="1895992"/>
                </a:lnTo>
                <a:cubicBezTo>
                  <a:pt x="3354788" y="1962016"/>
                  <a:pt x="3361499" y="2012985"/>
                  <a:pt x="3374922" y="2048899"/>
                </a:cubicBezTo>
                <a:cubicBezTo>
                  <a:pt x="3388344" y="2084813"/>
                  <a:pt x="3416731" y="2114378"/>
                  <a:pt x="3460081" y="2137596"/>
                </a:cubicBezTo>
                <a:cubicBezTo>
                  <a:pt x="3503433" y="2160813"/>
                  <a:pt x="3555762" y="2172421"/>
                  <a:pt x="3617070" y="2172421"/>
                </a:cubicBezTo>
                <a:cubicBezTo>
                  <a:pt x="3672936" y="2172421"/>
                  <a:pt x="3721910" y="2162355"/>
                  <a:pt x="3763991" y="2142221"/>
                </a:cubicBezTo>
                <a:cubicBezTo>
                  <a:pt x="3806072" y="2122087"/>
                  <a:pt x="3834459" y="2097147"/>
                  <a:pt x="3849151" y="2067400"/>
                </a:cubicBezTo>
                <a:cubicBezTo>
                  <a:pt x="3863843" y="2037653"/>
                  <a:pt x="3871189" y="1991400"/>
                  <a:pt x="3871189" y="1928641"/>
                </a:cubicBezTo>
                <a:cubicBezTo>
                  <a:pt x="3871189" y="1842302"/>
                  <a:pt x="3857948" y="1779724"/>
                  <a:pt x="3831466" y="1740908"/>
                </a:cubicBezTo>
                <a:cubicBezTo>
                  <a:pt x="3804984" y="1702092"/>
                  <a:pt x="3740754" y="1652421"/>
                  <a:pt x="3638776" y="1591895"/>
                </a:cubicBezTo>
                <a:cubicBezTo>
                  <a:pt x="3603214" y="1570872"/>
                  <a:pt x="3581634" y="1552918"/>
                  <a:pt x="3574039" y="1538033"/>
                </a:cubicBezTo>
                <a:cubicBezTo>
                  <a:pt x="3566087" y="1523148"/>
                  <a:pt x="3562110" y="1501005"/>
                  <a:pt x="3562110" y="1471604"/>
                </a:cubicBezTo>
                <a:cubicBezTo>
                  <a:pt x="3562110" y="1448732"/>
                  <a:pt x="3565647" y="1431669"/>
                  <a:pt x="3572722" y="1420415"/>
                </a:cubicBezTo>
                <a:cubicBezTo>
                  <a:pt x="3579795" y="1409161"/>
                  <a:pt x="3590224" y="1403533"/>
                  <a:pt x="3604010" y="1403533"/>
                </a:cubicBezTo>
                <a:cubicBezTo>
                  <a:pt x="3616707" y="1403533"/>
                  <a:pt x="3625776" y="1407705"/>
                  <a:pt x="3631218" y="1416049"/>
                </a:cubicBezTo>
                <a:cubicBezTo>
                  <a:pt x="3636659" y="1424393"/>
                  <a:pt x="3639379" y="1443801"/>
                  <a:pt x="3639379" y="1474273"/>
                </a:cubicBezTo>
                <a:lnTo>
                  <a:pt x="3639379" y="1539572"/>
                </a:lnTo>
                <a:lnTo>
                  <a:pt x="3852144" y="1539572"/>
                </a:lnTo>
                <a:lnTo>
                  <a:pt x="3852144" y="1504746"/>
                </a:lnTo>
                <a:cubicBezTo>
                  <a:pt x="3852144" y="1434732"/>
                  <a:pt x="3845341" y="1385123"/>
                  <a:pt x="3831738" y="1355920"/>
                </a:cubicBezTo>
                <a:cubicBezTo>
                  <a:pt x="3818134" y="1326717"/>
                  <a:pt x="3790382" y="1302502"/>
                  <a:pt x="3748482" y="1283276"/>
                </a:cubicBezTo>
                <a:cubicBezTo>
                  <a:pt x="3706583" y="1264049"/>
                  <a:pt x="3655886" y="1254435"/>
                  <a:pt x="3596392" y="1254435"/>
                </a:cubicBezTo>
                <a:close/>
                <a:moveTo>
                  <a:pt x="2777242" y="1254435"/>
                </a:moveTo>
                <a:cubicBezTo>
                  <a:pt x="2722826" y="1254435"/>
                  <a:pt x="2676392" y="1263233"/>
                  <a:pt x="2637939" y="1280827"/>
                </a:cubicBezTo>
                <a:cubicBezTo>
                  <a:pt x="2599485" y="1298421"/>
                  <a:pt x="2571643" y="1322817"/>
                  <a:pt x="2554411" y="1354016"/>
                </a:cubicBezTo>
                <a:cubicBezTo>
                  <a:pt x="2537179" y="1385214"/>
                  <a:pt x="2528564" y="1434550"/>
                  <a:pt x="2528564" y="1502025"/>
                </a:cubicBezTo>
                <a:cubicBezTo>
                  <a:pt x="2528564" y="1548822"/>
                  <a:pt x="2534640" y="1587276"/>
                  <a:pt x="2546793" y="1617385"/>
                </a:cubicBezTo>
                <a:cubicBezTo>
                  <a:pt x="2558945" y="1647495"/>
                  <a:pt x="2574273" y="1671075"/>
                  <a:pt x="2592774" y="1688125"/>
                </a:cubicBezTo>
                <a:cubicBezTo>
                  <a:pt x="2611275" y="1705175"/>
                  <a:pt x="2649003" y="1732565"/>
                  <a:pt x="2705958" y="1770292"/>
                </a:cubicBezTo>
                <a:cubicBezTo>
                  <a:pt x="2762912" y="1807658"/>
                  <a:pt x="2798645" y="1834321"/>
                  <a:pt x="2813156" y="1850283"/>
                </a:cubicBezTo>
                <a:cubicBezTo>
                  <a:pt x="2827304" y="1866245"/>
                  <a:pt x="2834378" y="1900164"/>
                  <a:pt x="2834378" y="1952039"/>
                </a:cubicBezTo>
                <a:cubicBezTo>
                  <a:pt x="2834378" y="1975619"/>
                  <a:pt x="2830660" y="1993395"/>
                  <a:pt x="2823223" y="2005366"/>
                </a:cubicBezTo>
                <a:cubicBezTo>
                  <a:pt x="2815786" y="2017338"/>
                  <a:pt x="2804449" y="2023323"/>
                  <a:pt x="2789213" y="2023323"/>
                </a:cubicBezTo>
                <a:cubicBezTo>
                  <a:pt x="2773977" y="2023323"/>
                  <a:pt x="2763365" y="2018607"/>
                  <a:pt x="2757380" y="2009175"/>
                </a:cubicBezTo>
                <a:cubicBezTo>
                  <a:pt x="2751395" y="1999743"/>
                  <a:pt x="2748402" y="1978522"/>
                  <a:pt x="2748402" y="1945510"/>
                </a:cubicBezTo>
                <a:lnTo>
                  <a:pt x="2748402" y="1838311"/>
                </a:lnTo>
                <a:lnTo>
                  <a:pt x="2535638" y="1838311"/>
                </a:lnTo>
                <a:lnTo>
                  <a:pt x="2535638" y="1895992"/>
                </a:lnTo>
                <a:cubicBezTo>
                  <a:pt x="2535638" y="1962016"/>
                  <a:pt x="2542349" y="2012985"/>
                  <a:pt x="2555771" y="2048899"/>
                </a:cubicBezTo>
                <a:cubicBezTo>
                  <a:pt x="2569194" y="2084813"/>
                  <a:pt x="2597580" y="2114378"/>
                  <a:pt x="2640931" y="2137596"/>
                </a:cubicBezTo>
                <a:cubicBezTo>
                  <a:pt x="2684282" y="2160813"/>
                  <a:pt x="2736612" y="2172421"/>
                  <a:pt x="2797919" y="2172421"/>
                </a:cubicBezTo>
                <a:cubicBezTo>
                  <a:pt x="2853786" y="2172421"/>
                  <a:pt x="2902760" y="2162355"/>
                  <a:pt x="2944841" y="2142221"/>
                </a:cubicBezTo>
                <a:cubicBezTo>
                  <a:pt x="2986922" y="2122087"/>
                  <a:pt x="3015309" y="2097147"/>
                  <a:pt x="3030001" y="2067400"/>
                </a:cubicBezTo>
                <a:cubicBezTo>
                  <a:pt x="3044693" y="2037653"/>
                  <a:pt x="3052039" y="1991400"/>
                  <a:pt x="3052039" y="1928641"/>
                </a:cubicBezTo>
                <a:cubicBezTo>
                  <a:pt x="3052039" y="1842302"/>
                  <a:pt x="3038798" y="1779724"/>
                  <a:pt x="3012316" y="1740908"/>
                </a:cubicBezTo>
                <a:cubicBezTo>
                  <a:pt x="2985833" y="1702092"/>
                  <a:pt x="2921604" y="1652421"/>
                  <a:pt x="2819626" y="1591895"/>
                </a:cubicBezTo>
                <a:cubicBezTo>
                  <a:pt x="2784064" y="1570872"/>
                  <a:pt x="2762485" y="1552918"/>
                  <a:pt x="2754889" y="1538033"/>
                </a:cubicBezTo>
                <a:cubicBezTo>
                  <a:pt x="2746937" y="1523148"/>
                  <a:pt x="2742960" y="1501005"/>
                  <a:pt x="2742960" y="1471604"/>
                </a:cubicBezTo>
                <a:cubicBezTo>
                  <a:pt x="2742960" y="1448732"/>
                  <a:pt x="2746497" y="1431669"/>
                  <a:pt x="2753571" y="1420415"/>
                </a:cubicBezTo>
                <a:cubicBezTo>
                  <a:pt x="2760645" y="1409161"/>
                  <a:pt x="2771075" y="1403533"/>
                  <a:pt x="2784860" y="1403533"/>
                </a:cubicBezTo>
                <a:cubicBezTo>
                  <a:pt x="2797557" y="1403533"/>
                  <a:pt x="2806626" y="1407705"/>
                  <a:pt x="2812067" y="1416049"/>
                </a:cubicBezTo>
                <a:cubicBezTo>
                  <a:pt x="2817509" y="1424393"/>
                  <a:pt x="2820230" y="1443801"/>
                  <a:pt x="2820230" y="1474273"/>
                </a:cubicBezTo>
                <a:lnTo>
                  <a:pt x="2820230" y="1539572"/>
                </a:lnTo>
                <a:lnTo>
                  <a:pt x="3032993" y="1539572"/>
                </a:lnTo>
                <a:lnTo>
                  <a:pt x="3032993" y="1504746"/>
                </a:lnTo>
                <a:cubicBezTo>
                  <a:pt x="3032993" y="1434732"/>
                  <a:pt x="3026192" y="1385123"/>
                  <a:pt x="3012587" y="1355920"/>
                </a:cubicBezTo>
                <a:cubicBezTo>
                  <a:pt x="2998984" y="1326717"/>
                  <a:pt x="2971232" y="1302502"/>
                  <a:pt x="2929333" y="1283276"/>
                </a:cubicBezTo>
                <a:cubicBezTo>
                  <a:pt x="2887433" y="1264049"/>
                  <a:pt x="2836736" y="1254435"/>
                  <a:pt x="2777242" y="125443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649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980199" y="1316273"/>
            <a:ext cx="7299569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ct val="61111"/>
            </a:pPr>
            <a:r>
              <a:rPr lang="vi-V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VỀ MỨC TIÊU THỤ NHIÊN LIỆU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5CDEDF-DE10-298F-51A0-887A3BF6B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35"/>
          <p:cNvSpPr/>
          <p:nvPr/>
        </p:nvSpPr>
        <p:spPr>
          <a:xfrm>
            <a:off x="4848895" y="3463465"/>
            <a:ext cx="2513046" cy="99224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39" name="Google Shape;2739;p35"/>
          <p:cNvSpPr/>
          <p:nvPr/>
        </p:nvSpPr>
        <p:spPr>
          <a:xfrm>
            <a:off x="1515149" y="3490646"/>
            <a:ext cx="2481693" cy="9562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dirty="0"/>
          </a:p>
        </p:txBody>
      </p:sp>
      <p:sp>
        <p:nvSpPr>
          <p:cNvPr id="2740" name="Google Shape;2740;p35"/>
          <p:cNvSpPr/>
          <p:nvPr/>
        </p:nvSpPr>
        <p:spPr>
          <a:xfrm>
            <a:off x="3310047" y="1696765"/>
            <a:ext cx="2733762" cy="89668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6149850" y="1656894"/>
            <a:ext cx="2614889" cy="9302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575888" y="1683678"/>
            <a:ext cx="2600624" cy="95739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13100" y="298306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ct val="61111"/>
            </a:pPr>
            <a:r>
              <a:rPr lang="e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NỘI DUNG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744825" y="1873470"/>
            <a:ext cx="2399963" cy="5778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Khái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quát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các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yếu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tố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48" name="Google Shape;2748;p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744825" y="1167452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10047" y="1817811"/>
            <a:ext cx="2710427" cy="6545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Phân loại 2 energy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1" name="Google Shape;2751;p35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571518" y="1160560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</a:t>
            </a:r>
            <a:endParaRPr sz="32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149850" y="1758604"/>
            <a:ext cx="2614889" cy="6972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Phân tích về độ tiêu tốn năng lượng giữa các brands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4" name="Google Shape;2754;p35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337268" y="1154182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3" name="Google Shape;2753;p35"/>
          <p:cNvSpPr txBox="1">
            <a:spLocks noGrp="1"/>
          </p:cNvSpPr>
          <p:nvPr>
            <p:ph type="title" idx="13"/>
          </p:nvPr>
        </p:nvSpPr>
        <p:spPr>
          <a:xfrm>
            <a:off x="1504506" y="3563463"/>
            <a:ext cx="2368238" cy="893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Khái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quát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về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khí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thải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của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xe</a:t>
            </a:r>
            <a:endParaRPr lang="en-US"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7" name="Google Shape;2757;p35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755" name="Google Shape;2755;p35"/>
          <p:cNvSpPr txBox="1">
            <a:spLocks noGrp="1"/>
          </p:cNvSpPr>
          <p:nvPr>
            <p:ph type="title" idx="15"/>
          </p:nvPr>
        </p:nvSpPr>
        <p:spPr>
          <a:xfrm>
            <a:off x="1647723" y="2896595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4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6" name="Google Shape;2756;p35"/>
          <p:cNvSpPr txBox="1">
            <a:spLocks noGrp="1"/>
          </p:cNvSpPr>
          <p:nvPr>
            <p:ph type="title" idx="16"/>
          </p:nvPr>
        </p:nvSpPr>
        <p:spPr>
          <a:xfrm>
            <a:off x="4904906" y="3616139"/>
            <a:ext cx="2489888" cy="722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Phân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tích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biểu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đồ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khí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thải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giữa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400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các</a:t>
            </a:r>
            <a:r>
              <a:rPr lang="en-US" sz="1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brand</a:t>
            </a:r>
            <a:endParaRPr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58" name="Google Shape;2758;p35"/>
          <p:cNvSpPr txBox="1">
            <a:spLocks noGrp="1"/>
          </p:cNvSpPr>
          <p:nvPr>
            <p:ph type="title" idx="18"/>
          </p:nvPr>
        </p:nvSpPr>
        <p:spPr>
          <a:xfrm>
            <a:off x="5160241" y="2894529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5</a:t>
            </a:r>
            <a:endParaRPr sz="36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334749" y="407094"/>
            <a:ext cx="8895221" cy="2126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ct val="61111"/>
            </a:pP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KHÁI QUÁT CÁC YẾU TỐ VÀ PHÂN LOẠI ENERGY</a:t>
            </a: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" name="Google Shape;3519;p50">
            <a:extLst>
              <a:ext uri="{FF2B5EF4-FFF2-40B4-BE49-F238E27FC236}">
                <a16:creationId xmlns:a16="http://schemas.microsoft.com/office/drawing/2014/main" id="{022499FE-F837-10DA-169B-D17A34454E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29591" y="1917793"/>
            <a:ext cx="4523995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01 &amp; 02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69300" y="2100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>
              <a:lnSpc>
                <a:spcPct val="115000"/>
              </a:lnSpc>
              <a:buSzPct val="61111"/>
            </a:pP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 LOẠI NHIÊN LIỆU SỬ DỤNG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4">
            <a:alphaModFix/>
          </a:blip>
          <a:srcRect l="51930" b="5767"/>
          <a:stretch/>
        </p:blipFill>
        <p:spPr>
          <a:xfrm>
            <a:off x="4414522" y="782790"/>
            <a:ext cx="4591049" cy="427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5;p16">
            <a:extLst>
              <a:ext uri="{FF2B5EF4-FFF2-40B4-BE49-F238E27FC236}">
                <a16:creationId xmlns:a16="http://schemas.microsoft.com/office/drawing/2014/main" id="{1892BDA1-019F-D1F2-E29A-07CF8597F8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9" t="-202" r="48487" b="4861"/>
          <a:stretch/>
        </p:blipFill>
        <p:spPr>
          <a:xfrm>
            <a:off x="69301" y="782790"/>
            <a:ext cx="4171950" cy="432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69300" y="2100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>
              <a:lnSpc>
                <a:spcPct val="115000"/>
              </a:lnSpc>
              <a:buSzPct val="61111"/>
            </a:pPr>
            <a:r>
              <a:rPr lang="vi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 LOẠI NHIÊN LIỆU SỬ DỤNG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9B2F3-EDA0-4938-9A60-A4FB67559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07" y="844062"/>
            <a:ext cx="7627815" cy="423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08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67DEB-7AEE-B80B-7594-B4B45091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70980"/>
            <a:ext cx="6069459" cy="572700"/>
          </a:xfrm>
        </p:spPr>
        <p:txBody>
          <a:bodyPr/>
          <a:lstStyle/>
          <a:p>
            <a:pPr>
              <a:lnSpc>
                <a:spcPct val="115000"/>
              </a:lnSpc>
              <a:buSzPct val="61111"/>
            </a:pP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 YẾU TỐ PHÂN TÍCH: FUEL TYPE, PRICE, POWER 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A6419-54B2-D727-2A77-024D719D79F1}"/>
              </a:ext>
            </a:extLst>
          </p:cNvPr>
          <p:cNvSpPr txBox="1"/>
          <p:nvPr/>
        </p:nvSpPr>
        <p:spPr>
          <a:xfrm>
            <a:off x="190500" y="1384342"/>
            <a:ext cx="48324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vi-V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Fuel Type: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Các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loại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chính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: CNG, Diesel, Diesel Hybrid, Hybrid, Ethanol, Hydrogen, LPG, Petrol, </a:t>
            </a:r>
            <a:r>
              <a:rPr kumimoji="0" lang="en-US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Electric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CNG (compressed Natural Gas)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Diesel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Diesel Hybrid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Hybrid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Ethanol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Hydrogen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LPG (Liquefied Petroleum Gas)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Petrol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b="1" i="1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Electric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90" y="508919"/>
            <a:ext cx="2110505" cy="18085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846" y="2826062"/>
            <a:ext cx="3459010" cy="21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09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418" y="15105"/>
            <a:ext cx="9306418" cy="51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2233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960" y="279232"/>
            <a:ext cx="4374086" cy="873392"/>
          </a:xfrm>
        </p:spPr>
        <p:txBody>
          <a:bodyPr/>
          <a:lstStyle/>
          <a:p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</a:t>
            </a:r>
            <a:b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YẾU TỐ GIÁ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br>
              <a:rPr lang="en-US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lang="en-US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816" y="360747"/>
            <a:ext cx="3741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i="1" dirty="0" err="1">
                <a:solidFill>
                  <a:schemeClr val="accent5"/>
                </a:solidFill>
                <a:latin typeface="+mn-lt"/>
              </a:rPr>
              <a:t>Yếu</a:t>
            </a:r>
            <a:r>
              <a:rPr lang="en-US" sz="1200" i="1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accent5"/>
                </a:solidFill>
                <a:latin typeface="+mn-lt"/>
              </a:rPr>
              <a:t>tố</a:t>
            </a:r>
            <a:r>
              <a:rPr lang="en-US" sz="1200" i="1" dirty="0">
                <a:solidFill>
                  <a:schemeClr val="accent5"/>
                </a:solidFill>
                <a:latin typeface="+mn-lt"/>
              </a:rPr>
              <a:t> Price (</a:t>
            </a:r>
            <a:r>
              <a:rPr lang="en-US" sz="1200" i="1" dirty="0" err="1">
                <a:solidFill>
                  <a:schemeClr val="accent5"/>
                </a:solidFill>
                <a:latin typeface="+mn-lt"/>
              </a:rPr>
              <a:t>correlation_matrix</a:t>
            </a:r>
            <a:r>
              <a:rPr lang="en-US" sz="1200" i="1" dirty="0">
                <a:solidFill>
                  <a:schemeClr val="accent5"/>
                </a:solidFill>
                <a:latin typeface="+mn-lt"/>
              </a:rPr>
              <a:t> = 0.361145)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892"/>
            <a:ext cx="4483501" cy="3591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14" y="1011892"/>
            <a:ext cx="4374086" cy="35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41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9E8D-9A2F-3613-FD53-48F23E56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0" y="222450"/>
            <a:ext cx="7717800" cy="572700"/>
          </a:xfrm>
        </p:spPr>
        <p:txBody>
          <a:bodyPr/>
          <a:lstStyle/>
          <a:p>
            <a:pPr>
              <a:lnSpc>
                <a:spcPct val="115000"/>
              </a:lnSpc>
              <a:buSzPct val="61111"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POWER_PS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933" y="870618"/>
            <a:ext cx="741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 err="1">
                <a:solidFill>
                  <a:schemeClr val="dk1"/>
                </a:solidFill>
                <a:latin typeface="+mn-lt"/>
              </a:rPr>
              <a:t>Sử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biểu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đồ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scatter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seaborn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phân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tích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30%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dữ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liệu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trong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tập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bao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gồm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2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nhóm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sử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năng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lượng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xăng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điện</a:t>
            </a:r>
            <a:r>
              <a:rPr lang="en-US" sz="12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+mn-lt"/>
              </a:rPr>
              <a:t>năng</a:t>
            </a:r>
            <a:endParaRPr lang="en-US" sz="1200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04" y="1464901"/>
            <a:ext cx="4969095" cy="33077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4500" y="1487704"/>
            <a:ext cx="31810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Áp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Linear Regression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để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dự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đoán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sự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phụ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thuộc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fuel consumption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vào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công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suất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>
              <a:solidFill>
                <a:schemeClr val="dk1"/>
              </a:solidFill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err="1">
                <a:solidFill>
                  <a:schemeClr val="dk1"/>
                </a:solidFill>
                <a:latin typeface="+mn-lt"/>
              </a:rPr>
              <a:t>Kết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luận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: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sự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tương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quan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fuel consumption (l/100km)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và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power (horse power)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tương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quan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tỉ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lệ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thuận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Đạo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hàm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cấp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1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hệ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+mn-lt"/>
              </a:rPr>
              <a:t>góc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0.02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4500" y="4271606"/>
            <a:ext cx="300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Fuel Cars</a:t>
            </a:r>
          </a:p>
        </p:txBody>
      </p:sp>
    </p:spTree>
    <p:extLst>
      <p:ext uri="{BB962C8B-B14F-4D97-AF65-F5344CB8AC3E}">
        <p14:creationId xmlns:p14="http://schemas.microsoft.com/office/powerpoint/2010/main" val="22683873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911" y="247300"/>
            <a:ext cx="7717800" cy="572700"/>
          </a:xfrm>
        </p:spPr>
        <p:txBody>
          <a:bodyPr/>
          <a:lstStyle/>
          <a:p>
            <a:pPr>
              <a:lnSpc>
                <a:spcPct val="115000"/>
              </a:lnSpc>
              <a:buSzPct val="61111"/>
            </a:pP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POWER_PS (ELECTRIC CARS)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4798" y="1422400"/>
            <a:ext cx="31409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KẾT LUẬN: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Không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lang="vi-VN" dirty="0">
                <a:latin typeface="+mn-lt"/>
              </a:rPr>
              <a:t>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ó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sự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tương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quan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rõ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ràng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nếu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chỉ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xét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riêng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2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yếu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với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nhau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Electric consumption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thể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bị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ảnh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hưởng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đến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nhiều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yếu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tố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khác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cs typeface="Arial"/>
                <a:sym typeface="Arial"/>
              </a:rPr>
              <a:t>: functions, price,…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877150"/>
            <a:ext cx="5135672" cy="39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5202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BE126CD-C246-431D-AF76-C4C97B9055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0952C73-ADB9-47DE-8086-5BF3BB2EC698}"/>
              </a:ext>
            </a:extLst>
          </p:cNvPr>
          <p:cNvSpPr/>
          <p:nvPr/>
        </p:nvSpPr>
        <p:spPr>
          <a:xfrm>
            <a:off x="-462584800" y="-43383200"/>
            <a:ext cx="504545600" cy="1207008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7311684" y="2812401"/>
                </a:moveTo>
                <a:cubicBezTo>
                  <a:pt x="7323354" y="2959300"/>
                  <a:pt x="7334986" y="3082641"/>
                  <a:pt x="7346577" y="3182425"/>
                </a:cubicBezTo>
                <a:lnTo>
                  <a:pt x="7267718" y="3182425"/>
                </a:lnTo>
                <a:cubicBezTo>
                  <a:pt x="7273692" y="3104435"/>
                  <a:pt x="7288347" y="2981094"/>
                  <a:pt x="7311684" y="2812401"/>
                </a:cubicBezTo>
                <a:close/>
                <a:moveTo>
                  <a:pt x="1930059" y="2812401"/>
                </a:moveTo>
                <a:cubicBezTo>
                  <a:pt x="1941730" y="2959300"/>
                  <a:pt x="1953361" y="3082641"/>
                  <a:pt x="1964952" y="3182425"/>
                </a:cubicBezTo>
                <a:lnTo>
                  <a:pt x="1886093" y="3182425"/>
                </a:lnTo>
                <a:cubicBezTo>
                  <a:pt x="1892067" y="3104435"/>
                  <a:pt x="1906722" y="2981094"/>
                  <a:pt x="1930059" y="2812401"/>
                </a:cubicBezTo>
                <a:close/>
                <a:moveTo>
                  <a:pt x="5977098" y="2766692"/>
                </a:moveTo>
                <a:cubicBezTo>
                  <a:pt x="6003580" y="2766692"/>
                  <a:pt x="6021809" y="2771045"/>
                  <a:pt x="6031785" y="2779752"/>
                </a:cubicBezTo>
                <a:cubicBezTo>
                  <a:pt x="6041761" y="2788458"/>
                  <a:pt x="6046749" y="2806778"/>
                  <a:pt x="6046749" y="2834711"/>
                </a:cubicBezTo>
                <a:lnTo>
                  <a:pt x="6046749" y="2883141"/>
                </a:lnTo>
                <a:cubicBezTo>
                  <a:pt x="6046749" y="2921957"/>
                  <a:pt x="6041580" y="2944902"/>
                  <a:pt x="6031241" y="2951976"/>
                </a:cubicBezTo>
                <a:cubicBezTo>
                  <a:pt x="6020902" y="2959050"/>
                  <a:pt x="6002854" y="2962587"/>
                  <a:pt x="5977098" y="2962587"/>
                </a:cubicBezTo>
                <a:close/>
                <a:moveTo>
                  <a:pt x="7543621" y="2615962"/>
                </a:moveTo>
                <a:lnTo>
                  <a:pt x="7704690" y="3178072"/>
                </a:lnTo>
                <a:lnTo>
                  <a:pt x="7704690" y="3496945"/>
                </a:lnTo>
                <a:lnTo>
                  <a:pt x="7916909" y="3496945"/>
                </a:lnTo>
                <a:lnTo>
                  <a:pt x="7916909" y="3178072"/>
                </a:lnTo>
                <a:lnTo>
                  <a:pt x="8083964" y="2615962"/>
                </a:lnTo>
                <a:lnTo>
                  <a:pt x="7873513" y="2615962"/>
                </a:lnTo>
                <a:cubicBezTo>
                  <a:pt x="7843676" y="2753411"/>
                  <a:pt x="7822408" y="2869135"/>
                  <a:pt x="7809711" y="2963131"/>
                </a:cubicBezTo>
                <a:cubicBezTo>
                  <a:pt x="7805506" y="2903643"/>
                  <a:pt x="7786959" y="2787920"/>
                  <a:pt x="7754072" y="2615962"/>
                </a:cubicBezTo>
                <a:close/>
                <a:moveTo>
                  <a:pt x="7136875" y="2615962"/>
                </a:moveTo>
                <a:lnTo>
                  <a:pt x="7020018" y="3496945"/>
                </a:lnTo>
                <a:lnTo>
                  <a:pt x="7256860" y="3496945"/>
                </a:lnTo>
                <a:lnTo>
                  <a:pt x="7270634" y="3338597"/>
                </a:lnTo>
                <a:lnTo>
                  <a:pt x="7352581" y="3338597"/>
                </a:lnTo>
                <a:lnTo>
                  <a:pt x="7364875" y="3496945"/>
                </a:lnTo>
                <a:lnTo>
                  <a:pt x="7598996" y="3496945"/>
                </a:lnTo>
                <a:lnTo>
                  <a:pt x="7467992" y="2615962"/>
                </a:lnTo>
                <a:close/>
                <a:moveTo>
                  <a:pt x="6309984" y="2615962"/>
                </a:moveTo>
                <a:lnTo>
                  <a:pt x="6309984" y="3496945"/>
                </a:lnTo>
                <a:lnTo>
                  <a:pt x="6510233" y="3496945"/>
                </a:lnTo>
                <a:lnTo>
                  <a:pt x="6510505" y="2915790"/>
                </a:lnTo>
                <a:lnTo>
                  <a:pt x="6594576" y="3496945"/>
                </a:lnTo>
                <a:lnTo>
                  <a:pt x="6736600" y="3496945"/>
                </a:lnTo>
                <a:lnTo>
                  <a:pt x="6816318" y="2902186"/>
                </a:lnTo>
                <a:lnTo>
                  <a:pt x="6816591" y="3496945"/>
                </a:lnTo>
                <a:lnTo>
                  <a:pt x="7016839" y="3496945"/>
                </a:lnTo>
                <a:lnTo>
                  <a:pt x="7016839" y="2615962"/>
                </a:lnTo>
                <a:lnTo>
                  <a:pt x="6718779" y="2615962"/>
                </a:lnTo>
                <a:lnTo>
                  <a:pt x="6666132" y="3027341"/>
                </a:lnTo>
                <a:lnTo>
                  <a:pt x="6633602" y="2803252"/>
                </a:lnTo>
                <a:cubicBezTo>
                  <a:pt x="6624266" y="2731356"/>
                  <a:pt x="6615203" y="2668926"/>
                  <a:pt x="6606412" y="2615962"/>
                </a:cubicBezTo>
                <a:close/>
                <a:moveTo>
                  <a:pt x="5748009" y="2615962"/>
                </a:moveTo>
                <a:lnTo>
                  <a:pt x="5748009" y="3496945"/>
                </a:lnTo>
                <a:lnTo>
                  <a:pt x="5977098" y="3496945"/>
                </a:lnTo>
                <a:lnTo>
                  <a:pt x="5977098" y="3099714"/>
                </a:lnTo>
                <a:cubicBezTo>
                  <a:pt x="6008658" y="3099714"/>
                  <a:pt x="6028157" y="3105336"/>
                  <a:pt x="6035594" y="3116582"/>
                </a:cubicBezTo>
                <a:cubicBezTo>
                  <a:pt x="6043031" y="3127828"/>
                  <a:pt x="6046749" y="3157031"/>
                  <a:pt x="6046749" y="3204191"/>
                </a:cubicBezTo>
                <a:lnTo>
                  <a:pt x="6046749" y="3496945"/>
                </a:lnTo>
                <a:lnTo>
                  <a:pt x="6259513" y="3496945"/>
                </a:lnTo>
                <a:lnTo>
                  <a:pt x="6259513" y="3264592"/>
                </a:lnTo>
                <a:cubicBezTo>
                  <a:pt x="6259513" y="3193489"/>
                  <a:pt x="6257608" y="3150048"/>
                  <a:pt x="6253799" y="3134267"/>
                </a:cubicBezTo>
                <a:cubicBezTo>
                  <a:pt x="6249990" y="3118487"/>
                  <a:pt x="6240286" y="3101165"/>
                  <a:pt x="6224687" y="3082301"/>
                </a:cubicBezTo>
                <a:cubicBezTo>
                  <a:pt x="6209088" y="3063437"/>
                  <a:pt x="6178616" y="3048382"/>
                  <a:pt x="6133269" y="3037136"/>
                </a:cubicBezTo>
                <a:cubicBezTo>
                  <a:pt x="6183332" y="3032420"/>
                  <a:pt x="6216888" y="3018272"/>
                  <a:pt x="6233938" y="2994692"/>
                </a:cubicBezTo>
                <a:cubicBezTo>
                  <a:pt x="6250988" y="2971112"/>
                  <a:pt x="6259513" y="2925041"/>
                  <a:pt x="6259513" y="2856477"/>
                </a:cubicBezTo>
                <a:cubicBezTo>
                  <a:pt x="6259513" y="2781384"/>
                  <a:pt x="6247451" y="2726697"/>
                  <a:pt x="6223327" y="2692415"/>
                </a:cubicBezTo>
                <a:cubicBezTo>
                  <a:pt x="6199203" y="2658134"/>
                  <a:pt x="6168005" y="2636821"/>
                  <a:pt x="6129732" y="2628477"/>
                </a:cubicBezTo>
                <a:cubicBezTo>
                  <a:pt x="6091460" y="2620134"/>
                  <a:pt x="6018272" y="2615962"/>
                  <a:pt x="5910167" y="2615962"/>
                </a:cubicBezTo>
                <a:close/>
                <a:moveTo>
                  <a:pt x="5319384" y="2615962"/>
                </a:moveTo>
                <a:lnTo>
                  <a:pt x="5319384" y="3496945"/>
                </a:lnTo>
                <a:lnTo>
                  <a:pt x="5716615" y="3496945"/>
                </a:lnTo>
                <a:lnTo>
                  <a:pt x="5716615" y="3320640"/>
                </a:lnTo>
                <a:lnTo>
                  <a:pt x="5548473" y="3320640"/>
                </a:lnTo>
                <a:lnTo>
                  <a:pt x="5548473" y="3126921"/>
                </a:lnTo>
                <a:lnTo>
                  <a:pt x="5691584" y="3126921"/>
                </a:lnTo>
                <a:lnTo>
                  <a:pt x="5691584" y="2959322"/>
                </a:lnTo>
                <a:lnTo>
                  <a:pt x="5548473" y="2959322"/>
                </a:lnTo>
                <a:lnTo>
                  <a:pt x="5548473" y="2792267"/>
                </a:lnTo>
                <a:lnTo>
                  <a:pt x="5701379" y="2792267"/>
                </a:lnTo>
                <a:lnTo>
                  <a:pt x="5701379" y="2615962"/>
                </a:lnTo>
                <a:close/>
                <a:moveTo>
                  <a:pt x="4023984" y="2615962"/>
                </a:moveTo>
                <a:lnTo>
                  <a:pt x="4023984" y="3496945"/>
                </a:lnTo>
                <a:lnTo>
                  <a:pt x="4215526" y="3496945"/>
                </a:lnTo>
                <a:lnTo>
                  <a:pt x="4215526" y="3096449"/>
                </a:lnTo>
                <a:lnTo>
                  <a:pt x="4334695" y="3496945"/>
                </a:lnTo>
                <a:lnTo>
                  <a:pt x="4535488" y="3496945"/>
                </a:lnTo>
                <a:lnTo>
                  <a:pt x="4535488" y="2615962"/>
                </a:lnTo>
                <a:lnTo>
                  <a:pt x="4343946" y="2615962"/>
                </a:lnTo>
                <a:lnTo>
                  <a:pt x="4343946" y="3012649"/>
                </a:lnTo>
                <a:lnTo>
                  <a:pt x="4215526" y="2615962"/>
                </a:lnTo>
                <a:close/>
                <a:moveTo>
                  <a:pt x="3738234" y="2615962"/>
                </a:moveTo>
                <a:lnTo>
                  <a:pt x="3738234" y="3496945"/>
                </a:lnTo>
                <a:lnTo>
                  <a:pt x="3967322" y="3496945"/>
                </a:lnTo>
                <a:lnTo>
                  <a:pt x="3967322" y="2615962"/>
                </a:lnTo>
                <a:close/>
                <a:moveTo>
                  <a:pt x="2604759" y="2615962"/>
                </a:moveTo>
                <a:lnTo>
                  <a:pt x="2604759" y="3496945"/>
                </a:lnTo>
                <a:lnTo>
                  <a:pt x="3001991" y="3496945"/>
                </a:lnTo>
                <a:lnTo>
                  <a:pt x="3001991" y="3320640"/>
                </a:lnTo>
                <a:lnTo>
                  <a:pt x="2833848" y="3320640"/>
                </a:lnTo>
                <a:lnTo>
                  <a:pt x="2833848" y="3126921"/>
                </a:lnTo>
                <a:lnTo>
                  <a:pt x="2976960" y="3126921"/>
                </a:lnTo>
                <a:lnTo>
                  <a:pt x="2976960" y="2959322"/>
                </a:lnTo>
                <a:lnTo>
                  <a:pt x="2833848" y="2959322"/>
                </a:lnTo>
                <a:lnTo>
                  <a:pt x="2833848" y="2792267"/>
                </a:lnTo>
                <a:lnTo>
                  <a:pt x="2986754" y="2792267"/>
                </a:lnTo>
                <a:lnTo>
                  <a:pt x="2986754" y="2615962"/>
                </a:lnTo>
                <a:close/>
                <a:moveTo>
                  <a:pt x="1755250" y="2615962"/>
                </a:moveTo>
                <a:lnTo>
                  <a:pt x="1638393" y="3496945"/>
                </a:lnTo>
                <a:lnTo>
                  <a:pt x="1875235" y="3496945"/>
                </a:lnTo>
                <a:lnTo>
                  <a:pt x="1889009" y="3338597"/>
                </a:lnTo>
                <a:lnTo>
                  <a:pt x="1970955" y="3338597"/>
                </a:lnTo>
                <a:lnTo>
                  <a:pt x="1983250" y="3496945"/>
                </a:lnTo>
                <a:lnTo>
                  <a:pt x="2214235" y="3496945"/>
                </a:lnTo>
                <a:lnTo>
                  <a:pt x="2217371" y="3496945"/>
                </a:lnTo>
                <a:lnTo>
                  <a:pt x="2582626" y="3496945"/>
                </a:lnTo>
                <a:lnTo>
                  <a:pt x="2582626" y="3320640"/>
                </a:lnTo>
                <a:lnTo>
                  <a:pt x="2443323" y="3320640"/>
                </a:lnTo>
                <a:lnTo>
                  <a:pt x="2443323" y="2615962"/>
                </a:lnTo>
                <a:lnTo>
                  <a:pt x="2214235" y="2615962"/>
                </a:lnTo>
                <a:lnTo>
                  <a:pt x="2214235" y="3475849"/>
                </a:lnTo>
                <a:lnTo>
                  <a:pt x="2086367" y="2615962"/>
                </a:lnTo>
                <a:close/>
                <a:moveTo>
                  <a:pt x="4999827" y="2597461"/>
                </a:moveTo>
                <a:cubicBezTo>
                  <a:pt x="4931627" y="2597461"/>
                  <a:pt x="4876032" y="2613332"/>
                  <a:pt x="4833044" y="2645074"/>
                </a:cubicBezTo>
                <a:cubicBezTo>
                  <a:pt x="4790056" y="2676816"/>
                  <a:pt x="4764027" y="2711733"/>
                  <a:pt x="4754958" y="2749823"/>
                </a:cubicBezTo>
                <a:cubicBezTo>
                  <a:pt x="4745889" y="2787914"/>
                  <a:pt x="4741354" y="2849041"/>
                  <a:pt x="4741354" y="2933203"/>
                </a:cubicBezTo>
                <a:lnTo>
                  <a:pt x="4741354" y="3194940"/>
                </a:lnTo>
                <a:cubicBezTo>
                  <a:pt x="4741354" y="3255523"/>
                  <a:pt x="4743532" y="3300959"/>
                  <a:pt x="4747888" y="3331251"/>
                </a:cubicBezTo>
                <a:cubicBezTo>
                  <a:pt x="4752244" y="3361542"/>
                  <a:pt x="4763136" y="3390473"/>
                  <a:pt x="4780563" y="3418043"/>
                </a:cubicBezTo>
                <a:cubicBezTo>
                  <a:pt x="4797990" y="3445613"/>
                  <a:pt x="4823493" y="3468740"/>
                  <a:pt x="4857072" y="3487422"/>
                </a:cubicBezTo>
                <a:cubicBezTo>
                  <a:pt x="4890651" y="3506105"/>
                  <a:pt x="4926684" y="3515446"/>
                  <a:pt x="4965171" y="3515446"/>
                </a:cubicBezTo>
                <a:cubicBezTo>
                  <a:pt x="4997480" y="3515446"/>
                  <a:pt x="5025524" y="3508644"/>
                  <a:pt x="5049303" y="3495040"/>
                </a:cubicBezTo>
                <a:cubicBezTo>
                  <a:pt x="5073081" y="3481437"/>
                  <a:pt x="5092775" y="3461031"/>
                  <a:pt x="5108386" y="3433823"/>
                </a:cubicBezTo>
                <a:lnTo>
                  <a:pt x="5129573" y="3496945"/>
                </a:lnTo>
                <a:lnTo>
                  <a:pt x="5273536" y="3496945"/>
                </a:lnTo>
                <a:lnTo>
                  <a:pt x="5273536" y="3024076"/>
                </a:lnTo>
                <a:lnTo>
                  <a:pt x="5005269" y="3024076"/>
                </a:lnTo>
                <a:lnTo>
                  <a:pt x="5005269" y="3157938"/>
                </a:lnTo>
                <a:lnTo>
                  <a:pt x="5051522" y="3157938"/>
                </a:lnTo>
                <a:lnTo>
                  <a:pt x="5051522" y="3262415"/>
                </a:lnTo>
                <a:cubicBezTo>
                  <a:pt x="5051522" y="3303408"/>
                  <a:pt x="5048529" y="3330979"/>
                  <a:pt x="5042543" y="3345127"/>
                </a:cubicBezTo>
                <a:cubicBezTo>
                  <a:pt x="5036557" y="3359274"/>
                  <a:pt x="5025221" y="3366348"/>
                  <a:pt x="5008533" y="3366348"/>
                </a:cubicBezTo>
                <a:cubicBezTo>
                  <a:pt x="4993297" y="3366348"/>
                  <a:pt x="4983140" y="3360091"/>
                  <a:pt x="4978061" y="3347575"/>
                </a:cubicBezTo>
                <a:cubicBezTo>
                  <a:pt x="4972982" y="3335060"/>
                  <a:pt x="4970443" y="3309031"/>
                  <a:pt x="4970443" y="3269489"/>
                </a:cubicBezTo>
                <a:lnTo>
                  <a:pt x="4970443" y="2846683"/>
                </a:lnTo>
                <a:cubicBezTo>
                  <a:pt x="4970443" y="2801699"/>
                  <a:pt x="4972982" y="2773766"/>
                  <a:pt x="4978061" y="2762883"/>
                </a:cubicBezTo>
                <a:cubicBezTo>
                  <a:pt x="4983140" y="2752000"/>
                  <a:pt x="4992753" y="2746558"/>
                  <a:pt x="5006901" y="2746558"/>
                </a:cubicBezTo>
                <a:cubicBezTo>
                  <a:pt x="5023226" y="2746558"/>
                  <a:pt x="5033565" y="2752907"/>
                  <a:pt x="5037918" y="2765604"/>
                </a:cubicBezTo>
                <a:cubicBezTo>
                  <a:pt x="5042271" y="2778301"/>
                  <a:pt x="5044448" y="2809862"/>
                  <a:pt x="5044448" y="2860286"/>
                </a:cubicBezTo>
                <a:lnTo>
                  <a:pt x="5044448" y="2940277"/>
                </a:lnTo>
                <a:lnTo>
                  <a:pt x="5273536" y="2940277"/>
                </a:lnTo>
                <a:lnTo>
                  <a:pt x="5273536" y="2902186"/>
                </a:lnTo>
                <a:cubicBezTo>
                  <a:pt x="5273536" y="2829995"/>
                  <a:pt x="5266825" y="2774945"/>
                  <a:pt x="5253402" y="2737036"/>
                </a:cubicBezTo>
                <a:cubicBezTo>
                  <a:pt x="5239980" y="2699126"/>
                  <a:pt x="5211140" y="2666387"/>
                  <a:pt x="5166882" y="2638816"/>
                </a:cubicBezTo>
                <a:cubicBezTo>
                  <a:pt x="5122624" y="2611246"/>
                  <a:pt x="5066939" y="2597461"/>
                  <a:pt x="4999827" y="2597461"/>
                </a:cubicBezTo>
                <a:close/>
                <a:moveTo>
                  <a:pt x="3263017" y="2597461"/>
                </a:moveTo>
                <a:cubicBezTo>
                  <a:pt x="3208601" y="2597461"/>
                  <a:pt x="3162167" y="2606258"/>
                  <a:pt x="3123714" y="2623852"/>
                </a:cubicBezTo>
                <a:cubicBezTo>
                  <a:pt x="3085261" y="2641446"/>
                  <a:pt x="3057418" y="2665842"/>
                  <a:pt x="3040186" y="2697041"/>
                </a:cubicBezTo>
                <a:cubicBezTo>
                  <a:pt x="3022955" y="2728239"/>
                  <a:pt x="3014339" y="2777575"/>
                  <a:pt x="3014339" y="2845050"/>
                </a:cubicBezTo>
                <a:cubicBezTo>
                  <a:pt x="3014339" y="2891847"/>
                  <a:pt x="3020416" y="2930301"/>
                  <a:pt x="3032568" y="2960411"/>
                </a:cubicBezTo>
                <a:cubicBezTo>
                  <a:pt x="3044721" y="2990520"/>
                  <a:pt x="3060048" y="3014100"/>
                  <a:pt x="3078549" y="3031150"/>
                </a:cubicBezTo>
                <a:cubicBezTo>
                  <a:pt x="3097051" y="3048201"/>
                  <a:pt x="3134778" y="3075590"/>
                  <a:pt x="3191733" y="3113317"/>
                </a:cubicBezTo>
                <a:cubicBezTo>
                  <a:pt x="3248688" y="3150683"/>
                  <a:pt x="3284420" y="3177346"/>
                  <a:pt x="3298931" y="3193308"/>
                </a:cubicBezTo>
                <a:cubicBezTo>
                  <a:pt x="3313079" y="3209270"/>
                  <a:pt x="3320153" y="3243189"/>
                  <a:pt x="3320153" y="3295064"/>
                </a:cubicBezTo>
                <a:cubicBezTo>
                  <a:pt x="3320153" y="3318644"/>
                  <a:pt x="3316435" y="3336420"/>
                  <a:pt x="3308998" y="3348391"/>
                </a:cubicBezTo>
                <a:cubicBezTo>
                  <a:pt x="3301561" y="3360363"/>
                  <a:pt x="3290225" y="3366348"/>
                  <a:pt x="3274988" y="3366348"/>
                </a:cubicBezTo>
                <a:cubicBezTo>
                  <a:pt x="3259752" y="3366348"/>
                  <a:pt x="3249141" y="3361632"/>
                  <a:pt x="3243155" y="3352201"/>
                </a:cubicBezTo>
                <a:cubicBezTo>
                  <a:pt x="3237170" y="3342769"/>
                  <a:pt x="3234177" y="3321547"/>
                  <a:pt x="3234177" y="3288535"/>
                </a:cubicBezTo>
                <a:lnTo>
                  <a:pt x="3234177" y="3181337"/>
                </a:lnTo>
                <a:lnTo>
                  <a:pt x="3021413" y="3181337"/>
                </a:lnTo>
                <a:lnTo>
                  <a:pt x="3021413" y="3239017"/>
                </a:lnTo>
                <a:cubicBezTo>
                  <a:pt x="3021413" y="3305041"/>
                  <a:pt x="3028125" y="3356010"/>
                  <a:pt x="3041547" y="3391924"/>
                </a:cubicBezTo>
                <a:cubicBezTo>
                  <a:pt x="3054969" y="3427838"/>
                  <a:pt x="3083356" y="3457403"/>
                  <a:pt x="3126707" y="3480620"/>
                </a:cubicBezTo>
                <a:cubicBezTo>
                  <a:pt x="3170057" y="3503838"/>
                  <a:pt x="3222387" y="3515446"/>
                  <a:pt x="3283695" y="3515446"/>
                </a:cubicBezTo>
                <a:cubicBezTo>
                  <a:pt x="3339561" y="3515446"/>
                  <a:pt x="3388535" y="3505379"/>
                  <a:pt x="3430616" y="3485246"/>
                </a:cubicBezTo>
                <a:cubicBezTo>
                  <a:pt x="3472697" y="3465112"/>
                  <a:pt x="3501084" y="3440172"/>
                  <a:pt x="3515776" y="3410425"/>
                </a:cubicBezTo>
                <a:cubicBezTo>
                  <a:pt x="3530468" y="3380678"/>
                  <a:pt x="3537814" y="3334425"/>
                  <a:pt x="3537814" y="3271666"/>
                </a:cubicBezTo>
                <a:cubicBezTo>
                  <a:pt x="3537814" y="3185327"/>
                  <a:pt x="3524573" y="3122749"/>
                  <a:pt x="3498091" y="3083933"/>
                </a:cubicBezTo>
                <a:cubicBezTo>
                  <a:pt x="3471609" y="3045117"/>
                  <a:pt x="3407379" y="2995446"/>
                  <a:pt x="3305401" y="2934920"/>
                </a:cubicBezTo>
                <a:cubicBezTo>
                  <a:pt x="3269839" y="2913897"/>
                  <a:pt x="3248260" y="2895943"/>
                  <a:pt x="3240664" y="2881058"/>
                </a:cubicBezTo>
                <a:cubicBezTo>
                  <a:pt x="3232711" y="2866173"/>
                  <a:pt x="3228735" y="2844030"/>
                  <a:pt x="3228735" y="2814629"/>
                </a:cubicBezTo>
                <a:cubicBezTo>
                  <a:pt x="3228735" y="2791757"/>
                  <a:pt x="3232272" y="2774694"/>
                  <a:pt x="3239346" y="2763440"/>
                </a:cubicBezTo>
                <a:cubicBezTo>
                  <a:pt x="3246420" y="2752186"/>
                  <a:pt x="3256850" y="2746558"/>
                  <a:pt x="3270635" y="2746558"/>
                </a:cubicBezTo>
                <a:cubicBezTo>
                  <a:pt x="3283332" y="2746558"/>
                  <a:pt x="3292401" y="2750730"/>
                  <a:pt x="3297843" y="2759074"/>
                </a:cubicBezTo>
                <a:cubicBezTo>
                  <a:pt x="3303284" y="2767418"/>
                  <a:pt x="3306005" y="2786826"/>
                  <a:pt x="3306005" y="2817298"/>
                </a:cubicBezTo>
                <a:lnTo>
                  <a:pt x="3306005" y="2882597"/>
                </a:lnTo>
                <a:lnTo>
                  <a:pt x="3518769" y="2882597"/>
                </a:lnTo>
                <a:lnTo>
                  <a:pt x="3518769" y="2847771"/>
                </a:lnTo>
                <a:cubicBezTo>
                  <a:pt x="3518769" y="2777757"/>
                  <a:pt x="3511967" y="2728148"/>
                  <a:pt x="3498363" y="2698945"/>
                </a:cubicBezTo>
                <a:cubicBezTo>
                  <a:pt x="3484759" y="2669742"/>
                  <a:pt x="3457007" y="2645527"/>
                  <a:pt x="3415107" y="2626301"/>
                </a:cubicBezTo>
                <a:cubicBezTo>
                  <a:pt x="3373208" y="2607074"/>
                  <a:pt x="3322511" y="2597461"/>
                  <a:pt x="3263017" y="2597461"/>
                </a:cubicBezTo>
                <a:close/>
                <a:moveTo>
                  <a:pt x="1386592" y="2597461"/>
                </a:moveTo>
                <a:cubicBezTo>
                  <a:pt x="1332176" y="2597461"/>
                  <a:pt x="1285742" y="2606258"/>
                  <a:pt x="1247289" y="2623852"/>
                </a:cubicBezTo>
                <a:cubicBezTo>
                  <a:pt x="1208835" y="2641446"/>
                  <a:pt x="1180993" y="2665842"/>
                  <a:pt x="1163761" y="2697041"/>
                </a:cubicBezTo>
                <a:cubicBezTo>
                  <a:pt x="1146530" y="2728239"/>
                  <a:pt x="1137914" y="2777575"/>
                  <a:pt x="1137914" y="2845050"/>
                </a:cubicBezTo>
                <a:cubicBezTo>
                  <a:pt x="1137914" y="2891847"/>
                  <a:pt x="1143990" y="2930301"/>
                  <a:pt x="1156143" y="2960411"/>
                </a:cubicBezTo>
                <a:cubicBezTo>
                  <a:pt x="1168296" y="2990520"/>
                  <a:pt x="1183623" y="3014100"/>
                  <a:pt x="1202124" y="3031150"/>
                </a:cubicBezTo>
                <a:cubicBezTo>
                  <a:pt x="1220625" y="3048201"/>
                  <a:pt x="1258353" y="3075590"/>
                  <a:pt x="1315308" y="3113317"/>
                </a:cubicBezTo>
                <a:cubicBezTo>
                  <a:pt x="1372262" y="3150683"/>
                  <a:pt x="1407995" y="3177346"/>
                  <a:pt x="1422506" y="3193308"/>
                </a:cubicBezTo>
                <a:cubicBezTo>
                  <a:pt x="1436654" y="3209270"/>
                  <a:pt x="1443728" y="3243189"/>
                  <a:pt x="1443728" y="3295064"/>
                </a:cubicBezTo>
                <a:cubicBezTo>
                  <a:pt x="1443728" y="3318644"/>
                  <a:pt x="1440009" y="3336420"/>
                  <a:pt x="1432573" y="3348391"/>
                </a:cubicBezTo>
                <a:cubicBezTo>
                  <a:pt x="1425136" y="3360363"/>
                  <a:pt x="1413799" y="3366348"/>
                  <a:pt x="1398563" y="3366348"/>
                </a:cubicBezTo>
                <a:cubicBezTo>
                  <a:pt x="1383327" y="3366348"/>
                  <a:pt x="1372716" y="3361632"/>
                  <a:pt x="1366730" y="3352201"/>
                </a:cubicBezTo>
                <a:cubicBezTo>
                  <a:pt x="1360745" y="3342769"/>
                  <a:pt x="1357752" y="3321547"/>
                  <a:pt x="1357752" y="3288535"/>
                </a:cubicBezTo>
                <a:lnTo>
                  <a:pt x="1357752" y="3181337"/>
                </a:lnTo>
                <a:lnTo>
                  <a:pt x="1144988" y="3181337"/>
                </a:lnTo>
                <a:lnTo>
                  <a:pt x="1144988" y="3239017"/>
                </a:lnTo>
                <a:cubicBezTo>
                  <a:pt x="1144988" y="3305041"/>
                  <a:pt x="1151699" y="3356010"/>
                  <a:pt x="1165122" y="3391924"/>
                </a:cubicBezTo>
                <a:cubicBezTo>
                  <a:pt x="1178544" y="3427838"/>
                  <a:pt x="1206931" y="3457403"/>
                  <a:pt x="1250281" y="3480620"/>
                </a:cubicBezTo>
                <a:cubicBezTo>
                  <a:pt x="1293632" y="3503838"/>
                  <a:pt x="1345962" y="3515446"/>
                  <a:pt x="1407270" y="3515446"/>
                </a:cubicBezTo>
                <a:cubicBezTo>
                  <a:pt x="1463136" y="3515446"/>
                  <a:pt x="1512110" y="3505379"/>
                  <a:pt x="1554191" y="3485246"/>
                </a:cubicBezTo>
                <a:cubicBezTo>
                  <a:pt x="1596272" y="3465112"/>
                  <a:pt x="1624659" y="3440172"/>
                  <a:pt x="1639351" y="3410425"/>
                </a:cubicBezTo>
                <a:cubicBezTo>
                  <a:pt x="1654043" y="3380678"/>
                  <a:pt x="1661389" y="3334425"/>
                  <a:pt x="1661389" y="3271666"/>
                </a:cubicBezTo>
                <a:cubicBezTo>
                  <a:pt x="1661389" y="3185327"/>
                  <a:pt x="1648148" y="3122749"/>
                  <a:pt x="1621666" y="3083933"/>
                </a:cubicBezTo>
                <a:cubicBezTo>
                  <a:pt x="1595184" y="3045117"/>
                  <a:pt x="1530954" y="2995446"/>
                  <a:pt x="1428976" y="2934920"/>
                </a:cubicBezTo>
                <a:cubicBezTo>
                  <a:pt x="1393414" y="2913897"/>
                  <a:pt x="1371834" y="2895943"/>
                  <a:pt x="1364239" y="2881058"/>
                </a:cubicBezTo>
                <a:cubicBezTo>
                  <a:pt x="1356286" y="2866173"/>
                  <a:pt x="1352310" y="2844030"/>
                  <a:pt x="1352310" y="2814629"/>
                </a:cubicBezTo>
                <a:cubicBezTo>
                  <a:pt x="1352310" y="2791757"/>
                  <a:pt x="1355847" y="2774694"/>
                  <a:pt x="1362921" y="2763440"/>
                </a:cubicBezTo>
                <a:cubicBezTo>
                  <a:pt x="1369995" y="2752186"/>
                  <a:pt x="1380425" y="2746558"/>
                  <a:pt x="1394210" y="2746558"/>
                </a:cubicBezTo>
                <a:cubicBezTo>
                  <a:pt x="1406907" y="2746558"/>
                  <a:pt x="1415976" y="2750730"/>
                  <a:pt x="1421418" y="2759074"/>
                </a:cubicBezTo>
                <a:cubicBezTo>
                  <a:pt x="1426859" y="2767418"/>
                  <a:pt x="1429580" y="2786826"/>
                  <a:pt x="1429580" y="2817298"/>
                </a:cubicBezTo>
                <a:lnTo>
                  <a:pt x="1429580" y="2882597"/>
                </a:lnTo>
                <a:lnTo>
                  <a:pt x="1642344" y="2882597"/>
                </a:lnTo>
                <a:lnTo>
                  <a:pt x="1642344" y="2847771"/>
                </a:lnTo>
                <a:cubicBezTo>
                  <a:pt x="1642344" y="2777757"/>
                  <a:pt x="1635542" y="2728148"/>
                  <a:pt x="1621938" y="2698945"/>
                </a:cubicBezTo>
                <a:cubicBezTo>
                  <a:pt x="1608334" y="2669742"/>
                  <a:pt x="1580582" y="2645527"/>
                  <a:pt x="1538682" y="2626301"/>
                </a:cubicBezTo>
                <a:cubicBezTo>
                  <a:pt x="1496783" y="2607074"/>
                  <a:pt x="1446086" y="2597461"/>
                  <a:pt x="1386592" y="2597461"/>
                </a:cubicBezTo>
                <a:close/>
                <a:moveTo>
                  <a:pt x="8321333" y="1469376"/>
                </a:moveTo>
                <a:cubicBezTo>
                  <a:pt x="8333004" y="1616275"/>
                  <a:pt x="8344635" y="1739616"/>
                  <a:pt x="8356227" y="1839400"/>
                </a:cubicBezTo>
                <a:lnTo>
                  <a:pt x="8277367" y="1839400"/>
                </a:lnTo>
                <a:cubicBezTo>
                  <a:pt x="8283341" y="1761410"/>
                  <a:pt x="8297997" y="1638069"/>
                  <a:pt x="8321333" y="1469376"/>
                </a:cubicBezTo>
                <a:close/>
                <a:moveTo>
                  <a:pt x="1387134" y="1469376"/>
                </a:moveTo>
                <a:cubicBezTo>
                  <a:pt x="1398805" y="1616275"/>
                  <a:pt x="1410436" y="1739616"/>
                  <a:pt x="1422027" y="1839400"/>
                </a:cubicBezTo>
                <a:lnTo>
                  <a:pt x="1343168" y="1839400"/>
                </a:lnTo>
                <a:cubicBezTo>
                  <a:pt x="1349142" y="1761410"/>
                  <a:pt x="1363797" y="1638069"/>
                  <a:pt x="1387134" y="1469376"/>
                </a:cubicBezTo>
                <a:close/>
                <a:moveTo>
                  <a:pt x="301284" y="1469376"/>
                </a:moveTo>
                <a:cubicBezTo>
                  <a:pt x="312955" y="1616275"/>
                  <a:pt x="324586" y="1739616"/>
                  <a:pt x="336177" y="1839400"/>
                </a:cubicBezTo>
                <a:lnTo>
                  <a:pt x="257318" y="1839400"/>
                </a:lnTo>
                <a:cubicBezTo>
                  <a:pt x="263292" y="1761410"/>
                  <a:pt x="277947" y="1638069"/>
                  <a:pt x="301284" y="1469376"/>
                </a:cubicBezTo>
                <a:close/>
                <a:moveTo>
                  <a:pt x="8834597" y="1423667"/>
                </a:moveTo>
                <a:cubicBezTo>
                  <a:pt x="8861079" y="1423667"/>
                  <a:pt x="8879309" y="1428020"/>
                  <a:pt x="8889285" y="1436727"/>
                </a:cubicBezTo>
                <a:cubicBezTo>
                  <a:pt x="8899261" y="1445433"/>
                  <a:pt x="8904249" y="1463753"/>
                  <a:pt x="8904249" y="1491686"/>
                </a:cubicBezTo>
                <a:lnTo>
                  <a:pt x="8904249" y="1540116"/>
                </a:lnTo>
                <a:cubicBezTo>
                  <a:pt x="8904249" y="1578932"/>
                  <a:pt x="8899079" y="1601877"/>
                  <a:pt x="8888741" y="1608951"/>
                </a:cubicBezTo>
                <a:cubicBezTo>
                  <a:pt x="8878402" y="1616025"/>
                  <a:pt x="8860354" y="1619562"/>
                  <a:pt x="8834597" y="1619562"/>
                </a:cubicBezTo>
                <a:close/>
                <a:moveTo>
                  <a:pt x="6986748" y="1423667"/>
                </a:moveTo>
                <a:cubicBezTo>
                  <a:pt x="7011779" y="1423667"/>
                  <a:pt x="7028829" y="1426297"/>
                  <a:pt x="7037898" y="1431557"/>
                </a:cubicBezTo>
                <a:cubicBezTo>
                  <a:pt x="7046967" y="1436817"/>
                  <a:pt x="7052772" y="1445070"/>
                  <a:pt x="7055311" y="1456316"/>
                </a:cubicBezTo>
                <a:cubicBezTo>
                  <a:pt x="7057850" y="1467562"/>
                  <a:pt x="7059120" y="1493137"/>
                  <a:pt x="7059120" y="1533042"/>
                </a:cubicBezTo>
                <a:lnTo>
                  <a:pt x="7059120" y="1875314"/>
                </a:lnTo>
                <a:cubicBezTo>
                  <a:pt x="7059120" y="1934082"/>
                  <a:pt x="7055311" y="1970087"/>
                  <a:pt x="7047693" y="1983328"/>
                </a:cubicBezTo>
                <a:cubicBezTo>
                  <a:pt x="7040075" y="1996569"/>
                  <a:pt x="7019760" y="2003190"/>
                  <a:pt x="6986748" y="2003190"/>
                </a:cubicBezTo>
                <a:close/>
                <a:moveTo>
                  <a:pt x="4350220" y="1403533"/>
                </a:moveTo>
                <a:cubicBezTo>
                  <a:pt x="4364368" y="1403533"/>
                  <a:pt x="4373709" y="1409247"/>
                  <a:pt x="4378244" y="1420674"/>
                </a:cubicBezTo>
                <a:cubicBezTo>
                  <a:pt x="4382778" y="1432101"/>
                  <a:pt x="4385046" y="1458311"/>
                  <a:pt x="4385046" y="1499304"/>
                </a:cubicBezTo>
                <a:lnTo>
                  <a:pt x="4385046" y="1904154"/>
                </a:lnTo>
                <a:cubicBezTo>
                  <a:pt x="4385046" y="1956030"/>
                  <a:pt x="4382869" y="1988860"/>
                  <a:pt x="4378516" y="2002646"/>
                </a:cubicBezTo>
                <a:cubicBezTo>
                  <a:pt x="4374163" y="2016431"/>
                  <a:pt x="4364186" y="2023323"/>
                  <a:pt x="4348588" y="2023323"/>
                </a:cubicBezTo>
                <a:cubicBezTo>
                  <a:pt x="4333351" y="2023323"/>
                  <a:pt x="4323647" y="2017338"/>
                  <a:pt x="4319475" y="2005366"/>
                </a:cubicBezTo>
                <a:cubicBezTo>
                  <a:pt x="4315304" y="1993395"/>
                  <a:pt x="4313217" y="1961834"/>
                  <a:pt x="4313217" y="1910684"/>
                </a:cubicBezTo>
                <a:lnTo>
                  <a:pt x="4313217" y="1499304"/>
                </a:lnTo>
                <a:cubicBezTo>
                  <a:pt x="4313217" y="1453958"/>
                  <a:pt x="4316392" y="1426660"/>
                  <a:pt x="4322740" y="1417409"/>
                </a:cubicBezTo>
                <a:cubicBezTo>
                  <a:pt x="4329089" y="1408159"/>
                  <a:pt x="4338249" y="1403533"/>
                  <a:pt x="4350220" y="1403533"/>
                </a:cubicBezTo>
                <a:close/>
                <a:moveTo>
                  <a:pt x="8146524" y="1272937"/>
                </a:moveTo>
                <a:lnTo>
                  <a:pt x="8029667" y="2153920"/>
                </a:lnTo>
                <a:lnTo>
                  <a:pt x="8266510" y="2153920"/>
                </a:lnTo>
                <a:lnTo>
                  <a:pt x="8280284" y="1995572"/>
                </a:lnTo>
                <a:lnTo>
                  <a:pt x="8362230" y="1995572"/>
                </a:lnTo>
                <a:lnTo>
                  <a:pt x="8374524" y="2153920"/>
                </a:lnTo>
                <a:lnTo>
                  <a:pt x="8605509" y="2153920"/>
                </a:lnTo>
                <a:lnTo>
                  <a:pt x="8608646" y="2153920"/>
                </a:lnTo>
                <a:lnTo>
                  <a:pt x="8834597" y="2153920"/>
                </a:lnTo>
                <a:lnTo>
                  <a:pt x="8834597" y="1756689"/>
                </a:lnTo>
                <a:cubicBezTo>
                  <a:pt x="8866158" y="1756689"/>
                  <a:pt x="8885657" y="1762311"/>
                  <a:pt x="8893094" y="1773557"/>
                </a:cubicBezTo>
                <a:cubicBezTo>
                  <a:pt x="8900531" y="1784803"/>
                  <a:pt x="8904249" y="1814006"/>
                  <a:pt x="8904249" y="1861166"/>
                </a:cubicBezTo>
                <a:lnTo>
                  <a:pt x="8904249" y="2153920"/>
                </a:lnTo>
                <a:lnTo>
                  <a:pt x="9117013" y="2153920"/>
                </a:lnTo>
                <a:lnTo>
                  <a:pt x="9117013" y="1921567"/>
                </a:lnTo>
                <a:cubicBezTo>
                  <a:pt x="9117013" y="1850464"/>
                  <a:pt x="9115109" y="1807023"/>
                  <a:pt x="9111300" y="1791242"/>
                </a:cubicBezTo>
                <a:cubicBezTo>
                  <a:pt x="9107491" y="1775462"/>
                  <a:pt x="9097786" y="1758140"/>
                  <a:pt x="9082187" y="1739276"/>
                </a:cubicBezTo>
                <a:cubicBezTo>
                  <a:pt x="9066587" y="1720412"/>
                  <a:pt x="9036115" y="1705357"/>
                  <a:pt x="8990770" y="1694111"/>
                </a:cubicBezTo>
                <a:cubicBezTo>
                  <a:pt x="9040832" y="1689395"/>
                  <a:pt x="9074387" y="1675247"/>
                  <a:pt x="9091438" y="1651667"/>
                </a:cubicBezTo>
                <a:cubicBezTo>
                  <a:pt x="9108487" y="1628087"/>
                  <a:pt x="9117013" y="1582016"/>
                  <a:pt x="9117013" y="1513452"/>
                </a:cubicBezTo>
                <a:cubicBezTo>
                  <a:pt x="9117013" y="1438359"/>
                  <a:pt x="9104950" y="1383672"/>
                  <a:pt x="9080827" y="1349390"/>
                </a:cubicBezTo>
                <a:cubicBezTo>
                  <a:pt x="9056702" y="1315109"/>
                  <a:pt x="9025504" y="1293796"/>
                  <a:pt x="8987233" y="1285452"/>
                </a:cubicBezTo>
                <a:cubicBezTo>
                  <a:pt x="8948960" y="1277109"/>
                  <a:pt x="8875772" y="1272937"/>
                  <a:pt x="8767667" y="1272937"/>
                </a:cubicBezTo>
                <a:lnTo>
                  <a:pt x="8605509" y="1272937"/>
                </a:lnTo>
                <a:lnTo>
                  <a:pt x="8605509" y="2132825"/>
                </a:lnTo>
                <a:lnTo>
                  <a:pt x="8477641" y="1272937"/>
                </a:lnTo>
                <a:close/>
                <a:moveTo>
                  <a:pt x="6757659" y="1272937"/>
                </a:moveTo>
                <a:lnTo>
                  <a:pt x="6757659" y="2153920"/>
                </a:lnTo>
                <a:lnTo>
                  <a:pt x="7046604" y="2153920"/>
                </a:lnTo>
                <a:cubicBezTo>
                  <a:pt x="7101382" y="2153920"/>
                  <a:pt x="7142375" y="2150927"/>
                  <a:pt x="7169583" y="2144942"/>
                </a:cubicBezTo>
                <a:cubicBezTo>
                  <a:pt x="7196791" y="2138956"/>
                  <a:pt x="7219645" y="2128436"/>
                  <a:pt x="7238146" y="2113381"/>
                </a:cubicBezTo>
                <a:cubicBezTo>
                  <a:pt x="7256647" y="2098326"/>
                  <a:pt x="7269616" y="2077467"/>
                  <a:pt x="7277053" y="2050803"/>
                </a:cubicBezTo>
                <a:cubicBezTo>
                  <a:pt x="7284490" y="2024140"/>
                  <a:pt x="7288208" y="1971266"/>
                  <a:pt x="7288208" y="1892183"/>
                </a:cubicBezTo>
                <a:lnTo>
                  <a:pt x="7288208" y="1583648"/>
                </a:lnTo>
                <a:cubicBezTo>
                  <a:pt x="7288208" y="1500211"/>
                  <a:pt x="7285669" y="1444254"/>
                  <a:pt x="7280590" y="1415777"/>
                </a:cubicBezTo>
                <a:cubicBezTo>
                  <a:pt x="7275511" y="1387300"/>
                  <a:pt x="7262814" y="1361452"/>
                  <a:pt x="7242499" y="1338235"/>
                </a:cubicBezTo>
                <a:cubicBezTo>
                  <a:pt x="7222184" y="1315018"/>
                  <a:pt x="7192528" y="1298330"/>
                  <a:pt x="7153530" y="1288173"/>
                </a:cubicBezTo>
                <a:cubicBezTo>
                  <a:pt x="7114533" y="1278015"/>
                  <a:pt x="7039712" y="1272937"/>
                  <a:pt x="6929067" y="1272937"/>
                </a:cubicBezTo>
                <a:close/>
                <a:moveTo>
                  <a:pt x="6329034" y="1272937"/>
                </a:moveTo>
                <a:lnTo>
                  <a:pt x="6329034" y="2153920"/>
                </a:lnTo>
                <a:lnTo>
                  <a:pt x="6726266" y="2153920"/>
                </a:lnTo>
                <a:lnTo>
                  <a:pt x="6726266" y="1977615"/>
                </a:lnTo>
                <a:lnTo>
                  <a:pt x="6558123" y="1977615"/>
                </a:lnTo>
                <a:lnTo>
                  <a:pt x="6558123" y="1783896"/>
                </a:lnTo>
                <a:lnTo>
                  <a:pt x="6701235" y="1783896"/>
                </a:lnTo>
                <a:lnTo>
                  <a:pt x="6701235" y="1616297"/>
                </a:lnTo>
                <a:lnTo>
                  <a:pt x="6558123" y="1616297"/>
                </a:lnTo>
                <a:lnTo>
                  <a:pt x="6558123" y="1449242"/>
                </a:lnTo>
                <a:lnTo>
                  <a:pt x="6711030" y="1449242"/>
                </a:lnTo>
                <a:lnTo>
                  <a:pt x="6711030" y="1272937"/>
                </a:lnTo>
                <a:close/>
                <a:moveTo>
                  <a:pt x="5220869" y="1272937"/>
                </a:moveTo>
                <a:lnTo>
                  <a:pt x="5220869" y="1794235"/>
                </a:lnTo>
                <a:cubicBezTo>
                  <a:pt x="5220869" y="1893634"/>
                  <a:pt x="5222683" y="1958841"/>
                  <a:pt x="5226311" y="1989858"/>
                </a:cubicBezTo>
                <a:cubicBezTo>
                  <a:pt x="5229939" y="2020875"/>
                  <a:pt x="5241729" y="2050350"/>
                  <a:pt x="5261681" y="2078283"/>
                </a:cubicBezTo>
                <a:cubicBezTo>
                  <a:pt x="5281633" y="2106216"/>
                  <a:pt x="5311743" y="2128889"/>
                  <a:pt x="5352010" y="2146302"/>
                </a:cubicBezTo>
                <a:cubicBezTo>
                  <a:pt x="5392278" y="2163715"/>
                  <a:pt x="5438712" y="2172421"/>
                  <a:pt x="5491313" y="2172421"/>
                </a:cubicBezTo>
                <a:cubicBezTo>
                  <a:pt x="5538836" y="2172421"/>
                  <a:pt x="5580101" y="2165075"/>
                  <a:pt x="5615108" y="2150383"/>
                </a:cubicBezTo>
                <a:cubicBezTo>
                  <a:pt x="5650115" y="2135691"/>
                  <a:pt x="5678321" y="2114106"/>
                  <a:pt x="5699724" y="2085629"/>
                </a:cubicBezTo>
                <a:cubicBezTo>
                  <a:pt x="5721127" y="2057152"/>
                  <a:pt x="5734005" y="2029400"/>
                  <a:pt x="5738359" y="2002374"/>
                </a:cubicBezTo>
                <a:cubicBezTo>
                  <a:pt x="5742712" y="1975347"/>
                  <a:pt x="5744889" y="1928460"/>
                  <a:pt x="5744889" y="1861710"/>
                </a:cubicBezTo>
                <a:lnTo>
                  <a:pt x="5744889" y="1272937"/>
                </a:lnTo>
                <a:lnTo>
                  <a:pt x="5515800" y="1272937"/>
                </a:lnTo>
                <a:lnTo>
                  <a:pt x="5515800" y="1922111"/>
                </a:lnTo>
                <a:cubicBezTo>
                  <a:pt x="5515800" y="1966006"/>
                  <a:pt x="5513714" y="1993849"/>
                  <a:pt x="5509542" y="2005638"/>
                </a:cubicBezTo>
                <a:cubicBezTo>
                  <a:pt x="5505371" y="2017428"/>
                  <a:pt x="5496029" y="2023323"/>
                  <a:pt x="5481519" y="2023323"/>
                </a:cubicBezTo>
                <a:cubicBezTo>
                  <a:pt x="5468822" y="2023323"/>
                  <a:pt x="5460387" y="2017973"/>
                  <a:pt x="5456215" y="2007271"/>
                </a:cubicBezTo>
                <a:cubicBezTo>
                  <a:pt x="5452044" y="1996569"/>
                  <a:pt x="5449958" y="1971992"/>
                  <a:pt x="5449958" y="1933538"/>
                </a:cubicBezTo>
                <a:lnTo>
                  <a:pt x="5449958" y="1272937"/>
                </a:lnTo>
                <a:close/>
                <a:moveTo>
                  <a:pt x="4662159" y="1272937"/>
                </a:moveTo>
                <a:lnTo>
                  <a:pt x="4662159" y="2153920"/>
                </a:lnTo>
                <a:lnTo>
                  <a:pt x="4891248" y="2153920"/>
                </a:lnTo>
                <a:lnTo>
                  <a:pt x="4891248" y="1783896"/>
                </a:lnTo>
                <a:lnTo>
                  <a:pt x="5032727" y="1783896"/>
                </a:lnTo>
                <a:lnTo>
                  <a:pt x="5032727" y="1616297"/>
                </a:lnTo>
                <a:lnTo>
                  <a:pt x="4891248" y="1616297"/>
                </a:lnTo>
                <a:lnTo>
                  <a:pt x="4891248" y="1449242"/>
                </a:lnTo>
                <a:lnTo>
                  <a:pt x="5050140" y="1449242"/>
                </a:lnTo>
                <a:lnTo>
                  <a:pt x="5050140" y="1272937"/>
                </a:lnTo>
                <a:close/>
                <a:moveTo>
                  <a:pt x="3081009" y="1272937"/>
                </a:moveTo>
                <a:lnTo>
                  <a:pt x="3081009" y="2153920"/>
                </a:lnTo>
                <a:lnTo>
                  <a:pt x="3310097" y="2153920"/>
                </a:lnTo>
                <a:lnTo>
                  <a:pt x="3310097" y="1272937"/>
                </a:lnTo>
                <a:close/>
                <a:moveTo>
                  <a:pt x="2009596" y="1272937"/>
                </a:moveTo>
                <a:lnTo>
                  <a:pt x="2170665" y="1835047"/>
                </a:lnTo>
                <a:lnTo>
                  <a:pt x="2170665" y="2153920"/>
                </a:lnTo>
                <a:lnTo>
                  <a:pt x="2382885" y="2153920"/>
                </a:lnTo>
                <a:lnTo>
                  <a:pt x="2382885" y="1835047"/>
                </a:lnTo>
                <a:lnTo>
                  <a:pt x="2549939" y="1272937"/>
                </a:lnTo>
                <a:lnTo>
                  <a:pt x="2339488" y="1272937"/>
                </a:lnTo>
                <a:cubicBezTo>
                  <a:pt x="2309651" y="1410386"/>
                  <a:pt x="2288383" y="1526110"/>
                  <a:pt x="2275686" y="1620106"/>
                </a:cubicBezTo>
                <a:cubicBezTo>
                  <a:pt x="2271481" y="1560618"/>
                  <a:pt x="2252934" y="1444895"/>
                  <a:pt x="2220047" y="1272937"/>
                </a:cubicBezTo>
                <a:close/>
                <a:moveTo>
                  <a:pt x="126475" y="1272937"/>
                </a:moveTo>
                <a:lnTo>
                  <a:pt x="9618" y="2153920"/>
                </a:lnTo>
                <a:lnTo>
                  <a:pt x="246460" y="2153920"/>
                </a:lnTo>
                <a:lnTo>
                  <a:pt x="260234" y="1995572"/>
                </a:lnTo>
                <a:lnTo>
                  <a:pt x="342180" y="1995572"/>
                </a:lnTo>
                <a:lnTo>
                  <a:pt x="354475" y="2153920"/>
                </a:lnTo>
                <a:lnTo>
                  <a:pt x="585459" y="2153920"/>
                </a:lnTo>
                <a:lnTo>
                  <a:pt x="588596" y="2153920"/>
                </a:lnTo>
                <a:lnTo>
                  <a:pt x="777001" y="2153920"/>
                </a:lnTo>
                <a:lnTo>
                  <a:pt x="777001" y="1753424"/>
                </a:lnTo>
                <a:lnTo>
                  <a:pt x="896171" y="2153920"/>
                </a:lnTo>
                <a:lnTo>
                  <a:pt x="1095468" y="2153920"/>
                </a:lnTo>
                <a:lnTo>
                  <a:pt x="1096963" y="2153920"/>
                </a:lnTo>
                <a:lnTo>
                  <a:pt x="1332310" y="2153920"/>
                </a:lnTo>
                <a:lnTo>
                  <a:pt x="1346084" y="1995572"/>
                </a:lnTo>
                <a:lnTo>
                  <a:pt x="1428030" y="1995572"/>
                </a:lnTo>
                <a:lnTo>
                  <a:pt x="1440325" y="2153920"/>
                </a:lnTo>
                <a:lnTo>
                  <a:pt x="1671309" y="2153920"/>
                </a:lnTo>
                <a:lnTo>
                  <a:pt x="1674446" y="2153920"/>
                </a:lnTo>
                <a:lnTo>
                  <a:pt x="2039701" y="2153920"/>
                </a:lnTo>
                <a:lnTo>
                  <a:pt x="2039701" y="1977615"/>
                </a:lnTo>
                <a:lnTo>
                  <a:pt x="1900398" y="1977615"/>
                </a:lnTo>
                <a:lnTo>
                  <a:pt x="1900398" y="1272937"/>
                </a:lnTo>
                <a:lnTo>
                  <a:pt x="1671309" y="1272937"/>
                </a:lnTo>
                <a:lnTo>
                  <a:pt x="1671309" y="2132824"/>
                </a:lnTo>
                <a:lnTo>
                  <a:pt x="1543442" y="1272937"/>
                </a:lnTo>
                <a:lnTo>
                  <a:pt x="1212325" y="1272937"/>
                </a:lnTo>
                <a:lnTo>
                  <a:pt x="1096963" y="2142647"/>
                </a:lnTo>
                <a:lnTo>
                  <a:pt x="1096963" y="1272937"/>
                </a:lnTo>
                <a:lnTo>
                  <a:pt x="905421" y="1272937"/>
                </a:lnTo>
                <a:lnTo>
                  <a:pt x="905421" y="1669624"/>
                </a:lnTo>
                <a:lnTo>
                  <a:pt x="777001" y="1272937"/>
                </a:lnTo>
                <a:lnTo>
                  <a:pt x="585459" y="1272937"/>
                </a:lnTo>
                <a:lnTo>
                  <a:pt x="585459" y="2132824"/>
                </a:lnTo>
                <a:lnTo>
                  <a:pt x="457591" y="1272937"/>
                </a:lnTo>
                <a:close/>
                <a:moveTo>
                  <a:pt x="7761258" y="1254435"/>
                </a:moveTo>
                <a:cubicBezTo>
                  <a:pt x="7711559" y="1254435"/>
                  <a:pt x="7667574" y="1262870"/>
                  <a:pt x="7629301" y="1279739"/>
                </a:cubicBezTo>
                <a:cubicBezTo>
                  <a:pt x="7591029" y="1296607"/>
                  <a:pt x="7561101" y="1319734"/>
                  <a:pt x="7539516" y="1349118"/>
                </a:cubicBezTo>
                <a:cubicBezTo>
                  <a:pt x="7517931" y="1378502"/>
                  <a:pt x="7504963" y="1409066"/>
                  <a:pt x="7500609" y="1440808"/>
                </a:cubicBezTo>
                <a:cubicBezTo>
                  <a:pt x="7496256" y="1472550"/>
                  <a:pt x="7494079" y="1520163"/>
                  <a:pt x="7494079" y="1583648"/>
                </a:cubicBezTo>
                <a:lnTo>
                  <a:pt x="7494079" y="1841032"/>
                </a:lnTo>
                <a:cubicBezTo>
                  <a:pt x="7494079" y="1927371"/>
                  <a:pt x="7501153" y="1992035"/>
                  <a:pt x="7515301" y="2035023"/>
                </a:cubicBezTo>
                <a:cubicBezTo>
                  <a:pt x="7529449" y="2078011"/>
                  <a:pt x="7558289" y="2111658"/>
                  <a:pt x="7601822" y="2135963"/>
                </a:cubicBezTo>
                <a:cubicBezTo>
                  <a:pt x="7645354" y="2160269"/>
                  <a:pt x="7700676" y="2172421"/>
                  <a:pt x="7767788" y="2172421"/>
                </a:cubicBezTo>
                <a:cubicBezTo>
                  <a:pt x="7832361" y="2172421"/>
                  <a:pt x="7886686" y="2158071"/>
                  <a:pt x="7930762" y="2129370"/>
                </a:cubicBezTo>
                <a:cubicBezTo>
                  <a:pt x="7974838" y="2100668"/>
                  <a:pt x="8003316" y="2067244"/>
                  <a:pt x="8016194" y="2029096"/>
                </a:cubicBezTo>
                <a:cubicBezTo>
                  <a:pt x="8029072" y="1990949"/>
                  <a:pt x="8035511" y="1926283"/>
                  <a:pt x="8035511" y="1835098"/>
                </a:cubicBezTo>
                <a:lnTo>
                  <a:pt x="8035511" y="1800765"/>
                </a:lnTo>
                <a:lnTo>
                  <a:pt x="7806423" y="1800765"/>
                </a:lnTo>
                <a:lnTo>
                  <a:pt x="7806423" y="1911500"/>
                </a:lnTo>
                <a:cubicBezTo>
                  <a:pt x="7806423" y="1959867"/>
                  <a:pt x="7803793" y="1990596"/>
                  <a:pt x="7798533" y="2003687"/>
                </a:cubicBezTo>
                <a:cubicBezTo>
                  <a:pt x="7793273" y="2016778"/>
                  <a:pt x="7782118" y="2023323"/>
                  <a:pt x="7765068" y="2023323"/>
                </a:cubicBezTo>
                <a:cubicBezTo>
                  <a:pt x="7747292" y="2023323"/>
                  <a:pt x="7735865" y="2016794"/>
                  <a:pt x="7730786" y="2003734"/>
                </a:cubicBezTo>
                <a:cubicBezTo>
                  <a:pt x="7725707" y="1990674"/>
                  <a:pt x="7723168" y="1962741"/>
                  <a:pt x="7723168" y="1919934"/>
                </a:cubicBezTo>
                <a:lnTo>
                  <a:pt x="7723168" y="1510732"/>
                </a:lnTo>
                <a:cubicBezTo>
                  <a:pt x="7723168" y="1466111"/>
                  <a:pt x="7725707" y="1437090"/>
                  <a:pt x="7730786" y="1423667"/>
                </a:cubicBezTo>
                <a:cubicBezTo>
                  <a:pt x="7735865" y="1410245"/>
                  <a:pt x="7747836" y="1403533"/>
                  <a:pt x="7766700" y="1403533"/>
                </a:cubicBezTo>
                <a:cubicBezTo>
                  <a:pt x="7783387" y="1403533"/>
                  <a:pt x="7794180" y="1409054"/>
                  <a:pt x="7799077" y="1420096"/>
                </a:cubicBezTo>
                <a:cubicBezTo>
                  <a:pt x="7803974" y="1431138"/>
                  <a:pt x="7806423" y="1458921"/>
                  <a:pt x="7806423" y="1503445"/>
                </a:cubicBezTo>
                <a:lnTo>
                  <a:pt x="7806423" y="1656564"/>
                </a:lnTo>
                <a:lnTo>
                  <a:pt x="8035511" y="1656564"/>
                </a:lnTo>
                <a:lnTo>
                  <a:pt x="8035511" y="1572875"/>
                </a:lnTo>
                <a:cubicBezTo>
                  <a:pt x="8035511" y="1490640"/>
                  <a:pt x="8028619" y="1430051"/>
                  <a:pt x="8014834" y="1391107"/>
                </a:cubicBezTo>
                <a:cubicBezTo>
                  <a:pt x="8001049" y="1352163"/>
                  <a:pt x="7972208" y="1319649"/>
                  <a:pt x="7928313" y="1293564"/>
                </a:cubicBezTo>
                <a:cubicBezTo>
                  <a:pt x="7884418" y="1267478"/>
                  <a:pt x="7828733" y="1254435"/>
                  <a:pt x="7761258" y="1254435"/>
                </a:cubicBezTo>
                <a:close/>
                <a:moveTo>
                  <a:pt x="6025267" y="1254435"/>
                </a:moveTo>
                <a:cubicBezTo>
                  <a:pt x="5970851" y="1254435"/>
                  <a:pt x="5924417" y="1263233"/>
                  <a:pt x="5885964" y="1280827"/>
                </a:cubicBezTo>
                <a:cubicBezTo>
                  <a:pt x="5847510" y="1298421"/>
                  <a:pt x="5819668" y="1322817"/>
                  <a:pt x="5802436" y="1354016"/>
                </a:cubicBezTo>
                <a:cubicBezTo>
                  <a:pt x="5785205" y="1385214"/>
                  <a:pt x="5776589" y="1434550"/>
                  <a:pt x="5776589" y="1502025"/>
                </a:cubicBezTo>
                <a:cubicBezTo>
                  <a:pt x="5776589" y="1548822"/>
                  <a:pt x="5782665" y="1587276"/>
                  <a:pt x="5794818" y="1617385"/>
                </a:cubicBezTo>
                <a:cubicBezTo>
                  <a:pt x="5806971" y="1647495"/>
                  <a:pt x="5822298" y="1671075"/>
                  <a:pt x="5840799" y="1688125"/>
                </a:cubicBezTo>
                <a:cubicBezTo>
                  <a:pt x="5859300" y="1705175"/>
                  <a:pt x="5897028" y="1732565"/>
                  <a:pt x="5953983" y="1770292"/>
                </a:cubicBezTo>
                <a:cubicBezTo>
                  <a:pt x="6010937" y="1807658"/>
                  <a:pt x="6046670" y="1834321"/>
                  <a:pt x="6061181" y="1850283"/>
                </a:cubicBezTo>
                <a:cubicBezTo>
                  <a:pt x="6075329" y="1866245"/>
                  <a:pt x="6082403" y="1900164"/>
                  <a:pt x="6082403" y="1952039"/>
                </a:cubicBezTo>
                <a:cubicBezTo>
                  <a:pt x="6082403" y="1975619"/>
                  <a:pt x="6078684" y="1993395"/>
                  <a:pt x="6071248" y="2005366"/>
                </a:cubicBezTo>
                <a:cubicBezTo>
                  <a:pt x="6063811" y="2017338"/>
                  <a:pt x="6052474" y="2023323"/>
                  <a:pt x="6037238" y="2023323"/>
                </a:cubicBezTo>
                <a:cubicBezTo>
                  <a:pt x="6022002" y="2023323"/>
                  <a:pt x="6011391" y="2018607"/>
                  <a:pt x="6005405" y="2009175"/>
                </a:cubicBezTo>
                <a:cubicBezTo>
                  <a:pt x="5999420" y="1999743"/>
                  <a:pt x="5996427" y="1978522"/>
                  <a:pt x="5996427" y="1945510"/>
                </a:cubicBezTo>
                <a:lnTo>
                  <a:pt x="5996427" y="1838311"/>
                </a:lnTo>
                <a:lnTo>
                  <a:pt x="5783663" y="1838311"/>
                </a:lnTo>
                <a:lnTo>
                  <a:pt x="5783663" y="1895992"/>
                </a:lnTo>
                <a:cubicBezTo>
                  <a:pt x="5783663" y="1962016"/>
                  <a:pt x="5790374" y="2012985"/>
                  <a:pt x="5803797" y="2048899"/>
                </a:cubicBezTo>
                <a:cubicBezTo>
                  <a:pt x="5817219" y="2084813"/>
                  <a:pt x="5845606" y="2114378"/>
                  <a:pt x="5888956" y="2137596"/>
                </a:cubicBezTo>
                <a:cubicBezTo>
                  <a:pt x="5932307" y="2160813"/>
                  <a:pt x="5984637" y="2172421"/>
                  <a:pt x="6045945" y="2172421"/>
                </a:cubicBezTo>
                <a:cubicBezTo>
                  <a:pt x="6101811" y="2172421"/>
                  <a:pt x="6150785" y="2162355"/>
                  <a:pt x="6192866" y="2142221"/>
                </a:cubicBezTo>
                <a:cubicBezTo>
                  <a:pt x="6234947" y="2122087"/>
                  <a:pt x="6263334" y="2097147"/>
                  <a:pt x="6278026" y="2067400"/>
                </a:cubicBezTo>
                <a:cubicBezTo>
                  <a:pt x="6292718" y="2037653"/>
                  <a:pt x="6300064" y="1991400"/>
                  <a:pt x="6300064" y="1928641"/>
                </a:cubicBezTo>
                <a:cubicBezTo>
                  <a:pt x="6300064" y="1842302"/>
                  <a:pt x="6286823" y="1779724"/>
                  <a:pt x="6260341" y="1740908"/>
                </a:cubicBezTo>
                <a:cubicBezTo>
                  <a:pt x="6233859" y="1702092"/>
                  <a:pt x="6169629" y="1652421"/>
                  <a:pt x="6067651" y="1591895"/>
                </a:cubicBezTo>
                <a:cubicBezTo>
                  <a:pt x="6032088" y="1570872"/>
                  <a:pt x="6010510" y="1552918"/>
                  <a:pt x="6002914" y="1538033"/>
                </a:cubicBezTo>
                <a:cubicBezTo>
                  <a:pt x="5994962" y="1523148"/>
                  <a:pt x="5990985" y="1501005"/>
                  <a:pt x="5990985" y="1471604"/>
                </a:cubicBezTo>
                <a:cubicBezTo>
                  <a:pt x="5990985" y="1448732"/>
                  <a:pt x="5994522" y="1431669"/>
                  <a:pt x="6001596" y="1420415"/>
                </a:cubicBezTo>
                <a:cubicBezTo>
                  <a:pt x="6008670" y="1409161"/>
                  <a:pt x="6019100" y="1403533"/>
                  <a:pt x="6032885" y="1403533"/>
                </a:cubicBezTo>
                <a:cubicBezTo>
                  <a:pt x="6045582" y="1403533"/>
                  <a:pt x="6054651" y="1407705"/>
                  <a:pt x="6060093" y="1416049"/>
                </a:cubicBezTo>
                <a:cubicBezTo>
                  <a:pt x="6065534" y="1424393"/>
                  <a:pt x="6068255" y="1443801"/>
                  <a:pt x="6068255" y="1474273"/>
                </a:cubicBezTo>
                <a:lnTo>
                  <a:pt x="6068255" y="1539572"/>
                </a:lnTo>
                <a:lnTo>
                  <a:pt x="6281019" y="1539572"/>
                </a:lnTo>
                <a:lnTo>
                  <a:pt x="6281019" y="1504746"/>
                </a:lnTo>
                <a:cubicBezTo>
                  <a:pt x="6281019" y="1434732"/>
                  <a:pt x="6274217" y="1385123"/>
                  <a:pt x="6260613" y="1355920"/>
                </a:cubicBezTo>
                <a:cubicBezTo>
                  <a:pt x="6247009" y="1326717"/>
                  <a:pt x="6219257" y="1302502"/>
                  <a:pt x="6177357" y="1283276"/>
                </a:cubicBezTo>
                <a:cubicBezTo>
                  <a:pt x="6135458" y="1264049"/>
                  <a:pt x="6084761" y="1254435"/>
                  <a:pt x="6025267" y="1254435"/>
                </a:cubicBezTo>
                <a:close/>
                <a:moveTo>
                  <a:pt x="4349132" y="1254435"/>
                </a:moveTo>
                <a:cubicBezTo>
                  <a:pt x="4299432" y="1254435"/>
                  <a:pt x="4255900" y="1262598"/>
                  <a:pt x="4218535" y="1278922"/>
                </a:cubicBezTo>
                <a:cubicBezTo>
                  <a:pt x="4181170" y="1295247"/>
                  <a:pt x="4151514" y="1318645"/>
                  <a:pt x="4129566" y="1349118"/>
                </a:cubicBezTo>
                <a:cubicBezTo>
                  <a:pt x="4107619" y="1379591"/>
                  <a:pt x="4094559" y="1413237"/>
                  <a:pt x="4090387" y="1450058"/>
                </a:cubicBezTo>
                <a:cubicBezTo>
                  <a:pt x="4086216" y="1486879"/>
                  <a:pt x="4084130" y="1549548"/>
                  <a:pt x="4084130" y="1638063"/>
                </a:cubicBezTo>
                <a:lnTo>
                  <a:pt x="4084130" y="1788794"/>
                </a:lnTo>
                <a:cubicBezTo>
                  <a:pt x="4084130" y="1879486"/>
                  <a:pt x="4086306" y="1942970"/>
                  <a:pt x="4090659" y="1979247"/>
                </a:cubicBezTo>
                <a:cubicBezTo>
                  <a:pt x="4095012" y="2015524"/>
                  <a:pt x="4108617" y="2049080"/>
                  <a:pt x="4131471" y="2079915"/>
                </a:cubicBezTo>
                <a:cubicBezTo>
                  <a:pt x="4154325" y="2110751"/>
                  <a:pt x="4184526" y="2133877"/>
                  <a:pt x="4222072" y="2149295"/>
                </a:cubicBezTo>
                <a:cubicBezTo>
                  <a:pt x="4259619" y="2164713"/>
                  <a:pt x="4301972" y="2172421"/>
                  <a:pt x="4349132" y="2172421"/>
                </a:cubicBezTo>
                <a:cubicBezTo>
                  <a:pt x="4398831" y="2172421"/>
                  <a:pt x="4442363" y="2164259"/>
                  <a:pt x="4479729" y="2147935"/>
                </a:cubicBezTo>
                <a:cubicBezTo>
                  <a:pt x="4517094" y="2131610"/>
                  <a:pt x="4546750" y="2108211"/>
                  <a:pt x="4568698" y="2077739"/>
                </a:cubicBezTo>
                <a:cubicBezTo>
                  <a:pt x="4590644" y="2047266"/>
                  <a:pt x="4603704" y="2013619"/>
                  <a:pt x="4607877" y="1976798"/>
                </a:cubicBezTo>
                <a:cubicBezTo>
                  <a:pt x="4612048" y="1939977"/>
                  <a:pt x="4614134" y="1877309"/>
                  <a:pt x="4614134" y="1788794"/>
                </a:cubicBezTo>
                <a:lnTo>
                  <a:pt x="4614134" y="1638063"/>
                </a:lnTo>
                <a:cubicBezTo>
                  <a:pt x="4614134" y="1547371"/>
                  <a:pt x="4611958" y="1483887"/>
                  <a:pt x="4607604" y="1447610"/>
                </a:cubicBezTo>
                <a:cubicBezTo>
                  <a:pt x="4603251" y="1411333"/>
                  <a:pt x="4589647" y="1377777"/>
                  <a:pt x="4566793" y="1346941"/>
                </a:cubicBezTo>
                <a:cubicBezTo>
                  <a:pt x="4543939" y="1316106"/>
                  <a:pt x="4513738" y="1292980"/>
                  <a:pt x="4476192" y="1277562"/>
                </a:cubicBezTo>
                <a:cubicBezTo>
                  <a:pt x="4438645" y="1262144"/>
                  <a:pt x="4396291" y="1254435"/>
                  <a:pt x="4349132" y="1254435"/>
                </a:cubicBezTo>
                <a:close/>
                <a:moveTo>
                  <a:pt x="3596392" y="1254435"/>
                </a:moveTo>
                <a:cubicBezTo>
                  <a:pt x="3541977" y="1254435"/>
                  <a:pt x="3495542" y="1263233"/>
                  <a:pt x="3457089" y="1280827"/>
                </a:cubicBezTo>
                <a:cubicBezTo>
                  <a:pt x="3418635" y="1298421"/>
                  <a:pt x="3390793" y="1322817"/>
                  <a:pt x="3373562" y="1354016"/>
                </a:cubicBezTo>
                <a:cubicBezTo>
                  <a:pt x="3356330" y="1385214"/>
                  <a:pt x="3347714" y="1434550"/>
                  <a:pt x="3347714" y="1502025"/>
                </a:cubicBezTo>
                <a:cubicBezTo>
                  <a:pt x="3347714" y="1548822"/>
                  <a:pt x="3353791" y="1587276"/>
                  <a:pt x="3365943" y="1617385"/>
                </a:cubicBezTo>
                <a:cubicBezTo>
                  <a:pt x="3378096" y="1647495"/>
                  <a:pt x="3393423" y="1671075"/>
                  <a:pt x="3411924" y="1688125"/>
                </a:cubicBezTo>
                <a:cubicBezTo>
                  <a:pt x="3430425" y="1705175"/>
                  <a:pt x="3468153" y="1732565"/>
                  <a:pt x="3525107" y="1770292"/>
                </a:cubicBezTo>
                <a:cubicBezTo>
                  <a:pt x="3582062" y="1807658"/>
                  <a:pt x="3617795" y="1834321"/>
                  <a:pt x="3632306" y="1850283"/>
                </a:cubicBezTo>
                <a:cubicBezTo>
                  <a:pt x="3646454" y="1866245"/>
                  <a:pt x="3653527" y="1900164"/>
                  <a:pt x="3653527" y="1952039"/>
                </a:cubicBezTo>
                <a:cubicBezTo>
                  <a:pt x="3653527" y="1975619"/>
                  <a:pt x="3649810" y="1993395"/>
                  <a:pt x="3642373" y="2005366"/>
                </a:cubicBezTo>
                <a:cubicBezTo>
                  <a:pt x="3634936" y="2017338"/>
                  <a:pt x="3623599" y="2023323"/>
                  <a:pt x="3608363" y="2023323"/>
                </a:cubicBezTo>
                <a:cubicBezTo>
                  <a:pt x="3593127" y="2023323"/>
                  <a:pt x="3582516" y="2018607"/>
                  <a:pt x="3576530" y="2009175"/>
                </a:cubicBezTo>
                <a:cubicBezTo>
                  <a:pt x="3570544" y="1999743"/>
                  <a:pt x="3567552" y="1978522"/>
                  <a:pt x="3567552" y="1945510"/>
                </a:cubicBezTo>
                <a:lnTo>
                  <a:pt x="3567552" y="1838311"/>
                </a:lnTo>
                <a:lnTo>
                  <a:pt x="3354788" y="1838311"/>
                </a:lnTo>
                <a:lnTo>
                  <a:pt x="3354788" y="1895992"/>
                </a:lnTo>
                <a:cubicBezTo>
                  <a:pt x="3354788" y="1962016"/>
                  <a:pt x="3361499" y="2012985"/>
                  <a:pt x="3374922" y="2048899"/>
                </a:cubicBezTo>
                <a:cubicBezTo>
                  <a:pt x="3388344" y="2084813"/>
                  <a:pt x="3416731" y="2114378"/>
                  <a:pt x="3460081" y="2137596"/>
                </a:cubicBezTo>
                <a:cubicBezTo>
                  <a:pt x="3503433" y="2160813"/>
                  <a:pt x="3555762" y="2172421"/>
                  <a:pt x="3617070" y="2172421"/>
                </a:cubicBezTo>
                <a:cubicBezTo>
                  <a:pt x="3672936" y="2172421"/>
                  <a:pt x="3721910" y="2162355"/>
                  <a:pt x="3763991" y="2142221"/>
                </a:cubicBezTo>
                <a:cubicBezTo>
                  <a:pt x="3806072" y="2122087"/>
                  <a:pt x="3834459" y="2097147"/>
                  <a:pt x="3849151" y="2067400"/>
                </a:cubicBezTo>
                <a:cubicBezTo>
                  <a:pt x="3863843" y="2037653"/>
                  <a:pt x="3871189" y="1991400"/>
                  <a:pt x="3871189" y="1928641"/>
                </a:cubicBezTo>
                <a:cubicBezTo>
                  <a:pt x="3871189" y="1842302"/>
                  <a:pt x="3857948" y="1779724"/>
                  <a:pt x="3831466" y="1740908"/>
                </a:cubicBezTo>
                <a:cubicBezTo>
                  <a:pt x="3804984" y="1702092"/>
                  <a:pt x="3740754" y="1652421"/>
                  <a:pt x="3638776" y="1591895"/>
                </a:cubicBezTo>
                <a:cubicBezTo>
                  <a:pt x="3603214" y="1570872"/>
                  <a:pt x="3581634" y="1552918"/>
                  <a:pt x="3574039" y="1538033"/>
                </a:cubicBezTo>
                <a:cubicBezTo>
                  <a:pt x="3566087" y="1523148"/>
                  <a:pt x="3562110" y="1501005"/>
                  <a:pt x="3562110" y="1471604"/>
                </a:cubicBezTo>
                <a:cubicBezTo>
                  <a:pt x="3562110" y="1448732"/>
                  <a:pt x="3565647" y="1431669"/>
                  <a:pt x="3572722" y="1420415"/>
                </a:cubicBezTo>
                <a:cubicBezTo>
                  <a:pt x="3579795" y="1409161"/>
                  <a:pt x="3590224" y="1403533"/>
                  <a:pt x="3604010" y="1403533"/>
                </a:cubicBezTo>
                <a:cubicBezTo>
                  <a:pt x="3616707" y="1403533"/>
                  <a:pt x="3625776" y="1407705"/>
                  <a:pt x="3631218" y="1416049"/>
                </a:cubicBezTo>
                <a:cubicBezTo>
                  <a:pt x="3636659" y="1424393"/>
                  <a:pt x="3639379" y="1443801"/>
                  <a:pt x="3639379" y="1474273"/>
                </a:cubicBezTo>
                <a:lnTo>
                  <a:pt x="3639379" y="1539572"/>
                </a:lnTo>
                <a:lnTo>
                  <a:pt x="3852144" y="1539572"/>
                </a:lnTo>
                <a:lnTo>
                  <a:pt x="3852144" y="1504746"/>
                </a:lnTo>
                <a:cubicBezTo>
                  <a:pt x="3852144" y="1434732"/>
                  <a:pt x="3845341" y="1385123"/>
                  <a:pt x="3831738" y="1355920"/>
                </a:cubicBezTo>
                <a:cubicBezTo>
                  <a:pt x="3818134" y="1326717"/>
                  <a:pt x="3790382" y="1302502"/>
                  <a:pt x="3748482" y="1283276"/>
                </a:cubicBezTo>
                <a:cubicBezTo>
                  <a:pt x="3706583" y="1264049"/>
                  <a:pt x="3655886" y="1254435"/>
                  <a:pt x="3596392" y="1254435"/>
                </a:cubicBezTo>
                <a:close/>
                <a:moveTo>
                  <a:pt x="2777242" y="1254435"/>
                </a:moveTo>
                <a:cubicBezTo>
                  <a:pt x="2722826" y="1254435"/>
                  <a:pt x="2676392" y="1263233"/>
                  <a:pt x="2637939" y="1280827"/>
                </a:cubicBezTo>
                <a:cubicBezTo>
                  <a:pt x="2599485" y="1298421"/>
                  <a:pt x="2571643" y="1322817"/>
                  <a:pt x="2554411" y="1354016"/>
                </a:cubicBezTo>
                <a:cubicBezTo>
                  <a:pt x="2537179" y="1385214"/>
                  <a:pt x="2528564" y="1434550"/>
                  <a:pt x="2528564" y="1502025"/>
                </a:cubicBezTo>
                <a:cubicBezTo>
                  <a:pt x="2528564" y="1548822"/>
                  <a:pt x="2534640" y="1587276"/>
                  <a:pt x="2546793" y="1617385"/>
                </a:cubicBezTo>
                <a:cubicBezTo>
                  <a:pt x="2558945" y="1647495"/>
                  <a:pt x="2574273" y="1671075"/>
                  <a:pt x="2592774" y="1688125"/>
                </a:cubicBezTo>
                <a:cubicBezTo>
                  <a:pt x="2611275" y="1705175"/>
                  <a:pt x="2649003" y="1732565"/>
                  <a:pt x="2705958" y="1770292"/>
                </a:cubicBezTo>
                <a:cubicBezTo>
                  <a:pt x="2762912" y="1807658"/>
                  <a:pt x="2798645" y="1834321"/>
                  <a:pt x="2813156" y="1850283"/>
                </a:cubicBezTo>
                <a:cubicBezTo>
                  <a:pt x="2827304" y="1866245"/>
                  <a:pt x="2834378" y="1900164"/>
                  <a:pt x="2834378" y="1952039"/>
                </a:cubicBezTo>
                <a:cubicBezTo>
                  <a:pt x="2834378" y="1975619"/>
                  <a:pt x="2830660" y="1993395"/>
                  <a:pt x="2823223" y="2005366"/>
                </a:cubicBezTo>
                <a:cubicBezTo>
                  <a:pt x="2815786" y="2017338"/>
                  <a:pt x="2804449" y="2023323"/>
                  <a:pt x="2789213" y="2023323"/>
                </a:cubicBezTo>
                <a:cubicBezTo>
                  <a:pt x="2773977" y="2023323"/>
                  <a:pt x="2763365" y="2018607"/>
                  <a:pt x="2757380" y="2009175"/>
                </a:cubicBezTo>
                <a:cubicBezTo>
                  <a:pt x="2751395" y="1999743"/>
                  <a:pt x="2748402" y="1978522"/>
                  <a:pt x="2748402" y="1945510"/>
                </a:cubicBezTo>
                <a:lnTo>
                  <a:pt x="2748402" y="1838311"/>
                </a:lnTo>
                <a:lnTo>
                  <a:pt x="2535638" y="1838311"/>
                </a:lnTo>
                <a:lnTo>
                  <a:pt x="2535638" y="1895992"/>
                </a:lnTo>
                <a:cubicBezTo>
                  <a:pt x="2535638" y="1962016"/>
                  <a:pt x="2542349" y="2012985"/>
                  <a:pt x="2555771" y="2048899"/>
                </a:cubicBezTo>
                <a:cubicBezTo>
                  <a:pt x="2569194" y="2084813"/>
                  <a:pt x="2597580" y="2114378"/>
                  <a:pt x="2640931" y="2137596"/>
                </a:cubicBezTo>
                <a:cubicBezTo>
                  <a:pt x="2684282" y="2160813"/>
                  <a:pt x="2736612" y="2172421"/>
                  <a:pt x="2797919" y="2172421"/>
                </a:cubicBezTo>
                <a:cubicBezTo>
                  <a:pt x="2853786" y="2172421"/>
                  <a:pt x="2902760" y="2162355"/>
                  <a:pt x="2944841" y="2142221"/>
                </a:cubicBezTo>
                <a:cubicBezTo>
                  <a:pt x="2986922" y="2122087"/>
                  <a:pt x="3015309" y="2097147"/>
                  <a:pt x="3030001" y="2067400"/>
                </a:cubicBezTo>
                <a:cubicBezTo>
                  <a:pt x="3044693" y="2037653"/>
                  <a:pt x="3052039" y="1991400"/>
                  <a:pt x="3052039" y="1928641"/>
                </a:cubicBezTo>
                <a:cubicBezTo>
                  <a:pt x="3052039" y="1842302"/>
                  <a:pt x="3038798" y="1779724"/>
                  <a:pt x="3012316" y="1740908"/>
                </a:cubicBezTo>
                <a:cubicBezTo>
                  <a:pt x="2985833" y="1702092"/>
                  <a:pt x="2921604" y="1652421"/>
                  <a:pt x="2819626" y="1591895"/>
                </a:cubicBezTo>
                <a:cubicBezTo>
                  <a:pt x="2784064" y="1570872"/>
                  <a:pt x="2762485" y="1552918"/>
                  <a:pt x="2754889" y="1538033"/>
                </a:cubicBezTo>
                <a:cubicBezTo>
                  <a:pt x="2746937" y="1523148"/>
                  <a:pt x="2742960" y="1501005"/>
                  <a:pt x="2742960" y="1471604"/>
                </a:cubicBezTo>
                <a:cubicBezTo>
                  <a:pt x="2742960" y="1448732"/>
                  <a:pt x="2746497" y="1431669"/>
                  <a:pt x="2753571" y="1420415"/>
                </a:cubicBezTo>
                <a:cubicBezTo>
                  <a:pt x="2760645" y="1409161"/>
                  <a:pt x="2771075" y="1403533"/>
                  <a:pt x="2784860" y="1403533"/>
                </a:cubicBezTo>
                <a:cubicBezTo>
                  <a:pt x="2797557" y="1403533"/>
                  <a:pt x="2806626" y="1407705"/>
                  <a:pt x="2812067" y="1416049"/>
                </a:cubicBezTo>
                <a:cubicBezTo>
                  <a:pt x="2817509" y="1424393"/>
                  <a:pt x="2820230" y="1443801"/>
                  <a:pt x="2820230" y="1474273"/>
                </a:cubicBezTo>
                <a:lnTo>
                  <a:pt x="2820230" y="1539572"/>
                </a:lnTo>
                <a:lnTo>
                  <a:pt x="3032993" y="1539572"/>
                </a:lnTo>
                <a:lnTo>
                  <a:pt x="3032993" y="1504746"/>
                </a:lnTo>
                <a:cubicBezTo>
                  <a:pt x="3032993" y="1434732"/>
                  <a:pt x="3026192" y="1385123"/>
                  <a:pt x="3012587" y="1355920"/>
                </a:cubicBezTo>
                <a:cubicBezTo>
                  <a:pt x="2998984" y="1326717"/>
                  <a:pt x="2971232" y="1302502"/>
                  <a:pt x="2929333" y="1283276"/>
                </a:cubicBezTo>
                <a:cubicBezTo>
                  <a:pt x="2887433" y="1264049"/>
                  <a:pt x="2836736" y="1254435"/>
                  <a:pt x="2777242" y="125443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5D81B-CD86-45F5-BFDE-AF2EF910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vi-V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VỀ XE ĐÃ QUA SỬ DỤNG TẠI ĐỨC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5708B-48B1-4D94-98E5-3A6750AEE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693" y="2258604"/>
            <a:ext cx="8520600" cy="3416400"/>
          </a:xfrm>
        </p:spPr>
        <p:txBody>
          <a:bodyPr/>
          <a:lstStyle/>
          <a:p>
            <a:pPr marL="114300" indent="0" algn="r">
              <a:buNone/>
            </a:pPr>
            <a:r>
              <a:rPr lang="vi-VN" spc="-15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7</a:t>
            </a:r>
          </a:p>
          <a:p>
            <a:pPr marL="114300" indent="0" algn="r">
              <a:buNone/>
            </a:pPr>
            <a:r>
              <a:rPr lang="vi-VN" sz="2000" spc="-15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CAO HOÀNG KHÔI NGUYÊN</a:t>
            </a:r>
          </a:p>
          <a:p>
            <a:pPr marL="114300" indent="0" algn="r">
              <a:buNone/>
            </a:pPr>
            <a:r>
              <a:rPr lang="vi-VN" sz="2000" spc="-15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NGUYỄN ĐỖ MẠNH LINH</a:t>
            </a:r>
          </a:p>
          <a:p>
            <a:pPr marL="114300" indent="0" algn="r">
              <a:buNone/>
            </a:pPr>
            <a:r>
              <a:rPr lang="vi-VN" sz="2000" spc="-15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HỒ PHAN ĐỨC MINH</a:t>
            </a:r>
            <a:endParaRPr lang="en-US" sz="2000" spc="-150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67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0"/>
          <p:cNvSpPr txBox="1">
            <a:spLocks noGrp="1"/>
          </p:cNvSpPr>
          <p:nvPr>
            <p:ph type="title"/>
          </p:nvPr>
        </p:nvSpPr>
        <p:spPr>
          <a:xfrm>
            <a:off x="-925757" y="2057198"/>
            <a:ext cx="916905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ct val="61111"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MỨC ĐỘ TIÊU HAO NĂNG LƯỢNG</a:t>
            </a:r>
            <a:b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GIỮA XE ĐIỆN VÀ XE CÁC LOẠI XE KHÁC </a:t>
            </a:r>
          </a:p>
        </p:txBody>
      </p:sp>
      <p:sp>
        <p:nvSpPr>
          <p:cNvPr id="3519" name="Google Shape;3519;p50"/>
          <p:cNvSpPr txBox="1">
            <a:spLocks noGrp="1"/>
          </p:cNvSpPr>
          <p:nvPr>
            <p:ph type="title" idx="2"/>
          </p:nvPr>
        </p:nvSpPr>
        <p:spPr>
          <a:xfrm>
            <a:off x="6423611" y="2017748"/>
            <a:ext cx="2335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03</a:t>
            </a:r>
            <a:endParaRPr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7" grpId="0"/>
      <p:bldP spid="35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962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815" y="206015"/>
            <a:ext cx="6048789" cy="572700"/>
          </a:xfrm>
        </p:spPr>
        <p:txBody>
          <a:bodyPr/>
          <a:lstStyle/>
          <a:p>
            <a:pPr algn="ctr">
              <a:lnSpc>
                <a:spcPct val="115000"/>
              </a:lnSpc>
              <a:buSzPct val="61111"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YẾU TỐ POWER_PS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4832" y="710554"/>
            <a:ext cx="2836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i="1" dirty="0">
                <a:solidFill>
                  <a:schemeClr val="accent5"/>
                </a:solidFill>
                <a:latin typeface="+mn-lt"/>
              </a:rPr>
              <a:t>Correlation matrix rate: 0.605329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85" y="1047263"/>
            <a:ext cx="8339499" cy="38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2375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431323" cy="51309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7" y="-2"/>
            <a:ext cx="4501663" cy="51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68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147C-74B6-EF80-09E3-794AB2E3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05350-8035-4129-B031-98823C25B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445025"/>
            <a:ext cx="8520600" cy="4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80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8" y="1023814"/>
            <a:ext cx="8932985" cy="3713285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F37208D7-4CE5-142B-DFB8-BDFD7582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047"/>
            <a:ext cx="9018954" cy="640862"/>
          </a:xfrm>
        </p:spPr>
        <p:txBody>
          <a:bodyPr/>
          <a:lstStyle/>
          <a:p>
            <a:br>
              <a:rPr lang="en-US" sz="20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GENERAL INFORMATION OF ELECTRIC CONSUMPTION</a:t>
            </a: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OF 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ELECTRIC CARS</a:t>
            </a:r>
          </a:p>
        </p:txBody>
      </p:sp>
    </p:spTree>
    <p:extLst>
      <p:ext uri="{BB962C8B-B14F-4D97-AF65-F5344CB8AC3E}">
        <p14:creationId xmlns:p14="http://schemas.microsoft.com/office/powerpoint/2010/main" val="39535376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012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5748" y="159358"/>
            <a:ext cx="5173009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ct val="61111"/>
              <a:tabLst/>
              <a:defRPr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YẾU TỐ POWER_PS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48" y="867749"/>
            <a:ext cx="7646960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384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753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9FDA329-5F39-D80E-B643-63B0C015D0E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5982" y="3031722"/>
            <a:ext cx="2310765" cy="231076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CDA08FA6-929F-1DA1-F6DB-F1EF4A042E0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171939" y="648322"/>
            <a:ext cx="5646710" cy="3094037"/>
          </a:xfrm>
        </p:spPr>
        <p:txBody>
          <a:bodyPr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</a:rPr>
              <a:t>Thực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chất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fuel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consumption_g_km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phải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về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mức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tiêu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thụ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nhiên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liệu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được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đo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bằng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đơn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bị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(g/km).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Nhưng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này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được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dụng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chủ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yếu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để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đo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lường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Co2 (carbon dioxide)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được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sinh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ra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từ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việc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đốt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cháy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nhiên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liệu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trong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động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cơ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endParaRPr lang="en-US" sz="1400" dirty="0">
              <a:solidFill>
                <a:schemeClr val="dk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dk1"/>
                </a:solidFill>
                <a:latin typeface="+mn-lt"/>
              </a:rPr>
              <a:t>2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mức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này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hoàn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toàn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1-1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hơi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bao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gồm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: Co2, Co,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Nox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bụi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,…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dk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này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cự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quan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trọng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trong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việc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đánh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giá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chất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lượng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và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tiêu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thụ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nhiên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liệu</a:t>
            </a:r>
            <a:endParaRPr lang="vi-VN" sz="1400" dirty="0">
              <a:solidFill>
                <a:schemeClr val="dk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lượng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ngoài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môi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Vì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vậy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mặc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định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fuel_consumption_g_km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Electric cars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bằng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0.</a:t>
            </a:r>
            <a:endParaRPr lang="vi-VN" sz="1400" dirty="0">
              <a:solidFill>
                <a:schemeClr val="tx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=&gt;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dựa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fuel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1400" dirty="0">
              <a:solidFill>
                <a:schemeClr val="dk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4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6835982" y="81213"/>
            <a:ext cx="2088000" cy="1160414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10" name="Google Shape;3923;p57">
            <a:extLst>
              <a:ext uri="{FF2B5EF4-FFF2-40B4-BE49-F238E27FC236}">
                <a16:creationId xmlns:a16="http://schemas.microsoft.com/office/drawing/2014/main" id="{E3591406-4F0A-6A2E-FF12-B22E6BBC8DCF}"/>
              </a:ext>
            </a:extLst>
          </p:cNvPr>
          <p:cNvSpPr txBox="1">
            <a:spLocks/>
          </p:cNvSpPr>
          <p:nvPr/>
        </p:nvSpPr>
        <p:spPr>
          <a:xfrm>
            <a:off x="-1684618" y="443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buSzPct val="61111"/>
            </a:pP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Khái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quát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và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tích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khí</a:t>
            </a:r>
            <a:r>
              <a:rPr lang="en-US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thải</a:t>
            </a:r>
            <a:endParaRPr lang="en-US"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3" name="Google Shape;3925;p57">
            <a:extLst>
              <a:ext uri="{FF2B5EF4-FFF2-40B4-BE49-F238E27FC236}">
                <a16:creationId xmlns:a16="http://schemas.microsoft.com/office/drawing/2014/main" id="{4BD3DAC0-60F9-1592-C4C9-5AEE339426DD}"/>
              </a:ext>
            </a:extLst>
          </p:cNvPr>
          <p:cNvSpPr txBox="1">
            <a:spLocks/>
          </p:cNvSpPr>
          <p:nvPr/>
        </p:nvSpPr>
        <p:spPr>
          <a:xfrm>
            <a:off x="4930005" y="-84873"/>
            <a:ext cx="738760" cy="83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buSzPct val="61111"/>
            </a:pPr>
            <a:r>
              <a:rPr lang="e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FACAB-6D7B-C1B2-4BF5-C03E8CE04B1B}"/>
              </a:ext>
            </a:extLst>
          </p:cNvPr>
          <p:cNvSpPr txBox="1"/>
          <p:nvPr/>
        </p:nvSpPr>
        <p:spPr>
          <a:xfrm>
            <a:off x="5474771" y="1490580"/>
            <a:ext cx="3789274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dụng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lượng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là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điện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năng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không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khí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thải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ngoài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môi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trường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Vì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vậy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mặc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định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số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fuel_consumption_g_km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Electric cars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bằng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0.</a:t>
            </a:r>
            <a:endParaRPr lang="vi-VN" sz="1400" dirty="0">
              <a:solidFill>
                <a:schemeClr val="tx1"/>
              </a:solidFill>
              <a:latin typeface="+mn-lt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=&gt;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Chỉ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phân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tích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dựa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dòng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xe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dùng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fuel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361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418"/>
            <a:ext cx="9144000" cy="4632082"/>
          </a:xfrm>
          <a:prstGeom prst="rect">
            <a:avLst/>
          </a:prstGeom>
        </p:spPr>
      </p:pic>
      <p:sp>
        <p:nvSpPr>
          <p:cNvPr id="2" name="Google Shape;4148;p61">
            <a:extLst>
              <a:ext uri="{FF2B5EF4-FFF2-40B4-BE49-F238E27FC236}">
                <a16:creationId xmlns:a16="http://schemas.microsoft.com/office/drawing/2014/main" id="{1EF3BC3D-4729-E8AB-49B8-B06BCC341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345965" y="-96897"/>
            <a:ext cx="825132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ct val="61111"/>
            </a:pPr>
            <a:r>
              <a:rPr lang="en-U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BIỂU ĐỒ KHÍ THẢI </a:t>
            </a:r>
          </a:p>
        </p:txBody>
      </p:sp>
      <p:sp>
        <p:nvSpPr>
          <p:cNvPr id="4" name="Google Shape;4149;p61">
            <a:extLst>
              <a:ext uri="{FF2B5EF4-FFF2-40B4-BE49-F238E27FC236}">
                <a16:creationId xmlns:a16="http://schemas.microsoft.com/office/drawing/2014/main" id="{5F13103C-3C50-7D39-2CED-511114A79105}"/>
              </a:ext>
            </a:extLst>
          </p:cNvPr>
          <p:cNvSpPr txBox="1">
            <a:spLocks/>
          </p:cNvSpPr>
          <p:nvPr/>
        </p:nvSpPr>
        <p:spPr>
          <a:xfrm>
            <a:off x="4001131" y="-159755"/>
            <a:ext cx="2183101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6131739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900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3270DBC-5501-6C8A-5FA6-4FED502A7B8A}"/>
              </a:ext>
            </a:extLst>
          </p:cNvPr>
          <p:cNvGrpSpPr/>
          <p:nvPr/>
        </p:nvGrpSpPr>
        <p:grpSpPr>
          <a:xfrm>
            <a:off x="927331" y="373113"/>
            <a:ext cx="1285875" cy="1593652"/>
            <a:chOff x="687065" y="365640"/>
            <a:chExt cx="1285875" cy="1593652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" name="Section Zoom 5">
                  <a:extLst>
                    <a:ext uri="{FF2B5EF4-FFF2-40B4-BE49-F238E27FC236}">
                      <a16:creationId xmlns:a16="http://schemas.microsoft.com/office/drawing/2014/main" id="{5499CE62-5AC3-95E5-962A-C393216B3DE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9397430"/>
                    </p:ext>
                  </p:extLst>
                </p:nvPr>
              </p:nvGraphicFramePr>
              <p:xfrm>
                <a:off x="687065" y="673417"/>
                <a:ext cx="1285875" cy="1285875"/>
              </p:xfrm>
              <a:graphic>
                <a:graphicData uri="http://schemas.microsoft.com/office/powerpoint/2016/sectionzoom">
                  <psez:sectionZm>
                    <psez:sectionZmObj sectionId="{D38096EA-AFCB-4322-91A5-5CA9822AFE05}">
                      <psez:zmPr id="{7D13E702-0534-4742-9438-8C1436175D86}" imageType="cover" transitionDur="1000">
                        <p166:blipFill xmlns:p166="http://schemas.microsoft.com/office/powerpoint/2016/6/main">
                          <a:blip r:embed="rId2">
                            <a:extLst>
                              <a:ext uri="{96DAC541-7B7A-43D3-8B79-37D633B846F1}">
                                <asvg:svgBlip xmlns:asvg="http://schemas.microsoft.com/office/drawing/2016/SVG/main" r:embed="rId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285875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" name="Section Zoom 5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id="{5499CE62-5AC3-95E5-962A-C393216B3DE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331" y="680890"/>
                  <a:ext cx="1285875" cy="1285875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4D0E8C-0597-4169-D9F4-B20869798662}"/>
                </a:ext>
              </a:extLst>
            </p:cNvPr>
            <p:cNvSpPr txBox="1"/>
            <p:nvPr/>
          </p:nvSpPr>
          <p:spPr>
            <a:xfrm>
              <a:off x="717068" y="365640"/>
              <a:ext cx="1225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DATASET</a:t>
              </a:r>
              <a:endParaRPr lang="en-US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ADD4B5-5210-889A-A462-3D20D69824B3}"/>
              </a:ext>
            </a:extLst>
          </p:cNvPr>
          <p:cNvGrpSpPr/>
          <p:nvPr/>
        </p:nvGrpSpPr>
        <p:grpSpPr>
          <a:xfrm>
            <a:off x="6640951" y="365640"/>
            <a:ext cx="1384620" cy="1601125"/>
            <a:chOff x="2600007" y="222420"/>
            <a:chExt cx="1384620" cy="1459171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0" name="Section Zoom 9">
                  <a:extLst>
                    <a:ext uri="{FF2B5EF4-FFF2-40B4-BE49-F238E27FC236}">
                      <a16:creationId xmlns:a16="http://schemas.microsoft.com/office/drawing/2014/main" id="{30B5811D-010F-2CF4-E0AB-D4D3ADD3A73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48051218"/>
                    </p:ext>
                  </p:extLst>
                </p:nvPr>
              </p:nvGraphicFramePr>
              <p:xfrm>
                <a:off x="2600007" y="395716"/>
                <a:ext cx="1384620" cy="1285875"/>
              </p:xfrm>
              <a:graphic>
                <a:graphicData uri="http://schemas.microsoft.com/office/powerpoint/2016/sectionzoom">
                  <psez:sectionZm>
                    <psez:sectionZmObj sectionId="{DEB9DF68-8792-4E1F-8FAD-E32C72F48DFC}">
                      <psez:zmPr id="{DBDC1BD7-5756-48B2-8A9A-ACB00257D76F}" imageType="cover" transitionDur="1000">
                        <p166:blipFill xmlns:p166="http://schemas.microsoft.com/office/powerpoint/2016/6/main">
                          <a:blip r:embed="rId7">
                            <a:extLst>
                              <a:ext uri="{96DAC541-7B7A-43D3-8B79-37D633B846F1}">
                                <asvg:svgBlip xmlns:asvg="http://schemas.microsoft.com/office/drawing/2016/SVG/main" r:embed="rId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84620" cy="1410970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0" name="Section Zoom 9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30B5811D-010F-2CF4-E0AB-D4D3ADD3A73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0951" y="555795"/>
                  <a:ext cx="1384620" cy="1410970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B1F25C-BEAE-2A87-B7E6-2C5AAB221F9C}"/>
                </a:ext>
              </a:extLst>
            </p:cNvPr>
            <p:cNvSpPr txBox="1"/>
            <p:nvPr/>
          </p:nvSpPr>
          <p:spPr>
            <a:xfrm>
              <a:off x="2679383" y="222420"/>
              <a:ext cx="1225867" cy="280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PHÂN</a:t>
              </a:r>
              <a:r>
                <a:rPr lang="vi-VN" dirty="0">
                  <a:solidFill>
                    <a:srgbClr val="7030A0"/>
                  </a:solidFill>
                  <a:latin typeface="+mn-lt"/>
                </a:rPr>
                <a:t> </a:t>
              </a:r>
              <a:r>
                <a:rPr lang="vi-VN" i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TÍCH</a:t>
              </a:r>
              <a:endParaRPr lang="en-US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5033BD-451B-E02E-B184-DFBEADB34F83}"/>
              </a:ext>
            </a:extLst>
          </p:cNvPr>
          <p:cNvGrpSpPr/>
          <p:nvPr/>
        </p:nvGrpSpPr>
        <p:grpSpPr>
          <a:xfrm>
            <a:off x="3621423" y="410849"/>
            <a:ext cx="1624764" cy="1477332"/>
            <a:chOff x="2847700" y="380609"/>
            <a:chExt cx="1624764" cy="1477332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8" name="Section Zoom 7">
                  <a:extLst>
                    <a:ext uri="{FF2B5EF4-FFF2-40B4-BE49-F238E27FC236}">
                      <a16:creationId xmlns:a16="http://schemas.microsoft.com/office/drawing/2014/main" id="{10763E0F-FF71-C8BC-2326-D36ED000EB3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63951649"/>
                    </p:ext>
                  </p:extLst>
                </p:nvPr>
              </p:nvGraphicFramePr>
              <p:xfrm>
                <a:off x="2847700" y="774765"/>
                <a:ext cx="1624764" cy="1083176"/>
              </p:xfrm>
              <a:graphic>
                <a:graphicData uri="http://schemas.microsoft.com/office/powerpoint/2016/sectionzoom">
                  <psez:sectionZm>
                    <psez:sectionZmObj sectionId="{09B57FAD-C2B9-4199-990E-3849B1CA1C38}">
                      <psez:zmPr id="{AEC56018-9EBA-487E-ABBA-D5468D33992B}" imageType="cover" transitionDur="1000">
                        <p166:blipFill xmlns:p166="http://schemas.microsoft.com/office/powerpoint/2016/6/main">
                          <a:blip r:embed="rId12">
                            <a:extLst>
                              <a:ext uri="{96DAC541-7B7A-43D3-8B79-37D633B846F1}">
                                <asvg:svgBlip xmlns:asvg="http://schemas.microsoft.com/office/drawing/2016/SVG/main" r:embed="rId1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24764" cy="108317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8" name="Section Zoom 7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10763E0F-FF71-C8BC-2326-D36ED000EB3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423" y="805005"/>
                  <a:ext cx="1624764" cy="1083176"/>
                </a:xfrm>
                <a:prstGeom prst="rect">
                  <a:avLst/>
                </a:prstGeom>
                <a:ln>
                  <a:noFill/>
                </a:ln>
              </p:spPr>
            </p:pic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3C2699-4FBB-458E-E5A4-E656DAC8BDCB}"/>
                </a:ext>
              </a:extLst>
            </p:cNvPr>
            <p:cNvSpPr txBox="1"/>
            <p:nvPr/>
          </p:nvSpPr>
          <p:spPr>
            <a:xfrm>
              <a:off x="3047148" y="380609"/>
              <a:ext cx="12258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XỬ LÝ</a:t>
              </a:r>
              <a:endPara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C9ACC9-FC54-7EBB-4315-34CA48E74A1A}"/>
              </a:ext>
            </a:extLst>
          </p:cNvPr>
          <p:cNvGrpSpPr/>
          <p:nvPr/>
        </p:nvGrpSpPr>
        <p:grpSpPr>
          <a:xfrm>
            <a:off x="687062" y="2826736"/>
            <a:ext cx="1766410" cy="1635874"/>
            <a:chOff x="6905150" y="368329"/>
            <a:chExt cx="1766410" cy="1635874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7" name="Section Zoom 26">
                  <a:extLst>
                    <a:ext uri="{FF2B5EF4-FFF2-40B4-BE49-F238E27FC236}">
                      <a16:creationId xmlns:a16="http://schemas.microsoft.com/office/drawing/2014/main" id="{B90EDC87-5D18-AC73-C7F5-A9435D916F3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5372520"/>
                    </p:ext>
                  </p:extLst>
                </p:nvPr>
              </p:nvGraphicFramePr>
              <p:xfrm>
                <a:off x="6905150" y="718328"/>
                <a:ext cx="1766410" cy="1285875"/>
              </p:xfrm>
              <a:graphic>
                <a:graphicData uri="http://schemas.microsoft.com/office/powerpoint/2016/sectionzoom">
                  <psez:sectionZm>
                    <psez:sectionZmObj sectionId="{FBD685D9-5A99-4D02-BBA6-DB43DF07E9AA}">
                      <psez:zmPr id="{BDBFD9E1-5292-44C6-80C6-8DCD5D09A281}" imageType="cover" transitionDur="1000">
                        <p166:blipFill xmlns:p166="http://schemas.microsoft.com/office/powerpoint/2016/6/main">
                          <a:blip r:embed="rId17">
                            <a:extLst>
                              <a:ext uri="{96DAC541-7B7A-43D3-8B79-37D633B846F1}">
                                <asvg:svgBlip xmlns:asvg="http://schemas.microsoft.com/office/drawing/2016/SVG/main" r:embed="rId1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6410" cy="1285875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7" name="Section Zoom 26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B90EDC87-5D18-AC73-C7F5-A9435D916F3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062" y="3176735"/>
                  <a:ext cx="1766410" cy="128587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3A0F4F-99BB-7916-CE32-586F18D84760}"/>
                </a:ext>
              </a:extLst>
            </p:cNvPr>
            <p:cNvSpPr txBox="1"/>
            <p:nvPr/>
          </p:nvSpPr>
          <p:spPr>
            <a:xfrm>
              <a:off x="7031544" y="368329"/>
              <a:ext cx="15136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DASHBOARD</a:t>
              </a:r>
              <a:endPara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528F64-1F28-4BB4-4D4A-2B604040B036}"/>
              </a:ext>
            </a:extLst>
          </p:cNvPr>
          <p:cNvGrpSpPr/>
          <p:nvPr/>
        </p:nvGrpSpPr>
        <p:grpSpPr>
          <a:xfrm>
            <a:off x="3621423" y="2824045"/>
            <a:ext cx="1828449" cy="1638564"/>
            <a:chOff x="3750048" y="2824046"/>
            <a:chExt cx="1828449" cy="1638564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2" name="Section Zoom 31">
                  <a:extLst>
                    <a:ext uri="{FF2B5EF4-FFF2-40B4-BE49-F238E27FC236}">
                      <a16:creationId xmlns:a16="http://schemas.microsoft.com/office/drawing/2014/main" id="{8F9DA1EB-1C51-937A-C77B-7C9F2DC5F5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34485905"/>
                    </p:ext>
                  </p:extLst>
                </p:nvPr>
              </p:nvGraphicFramePr>
              <p:xfrm>
                <a:off x="3750048" y="3272280"/>
                <a:ext cx="1766410" cy="1190330"/>
              </p:xfrm>
              <a:graphic>
                <a:graphicData uri="http://schemas.microsoft.com/office/powerpoint/2016/sectionzoom">
                  <psez:sectionZm>
                    <psez:sectionZmObj sectionId="{133BE143-AE10-4EAE-9297-F9F62FE25AB7}">
                      <psez:zmPr id="{C4F2936A-C931-4EA1-AD1A-FAD71E1BC69D}" imageType="cover" transitionDur="1000">
                        <p166:blipFill xmlns:p166="http://schemas.microsoft.com/office/powerpoint/2016/6/main">
                          <a:blip r:embed="rId22">
                            <a:extLst>
                              <a:ext uri="{96DAC541-7B7A-43D3-8B79-37D633B846F1}">
                                <asvg:svgBlip xmlns:asvg="http://schemas.microsoft.com/office/drawing/2016/SVG/main" r:embed="rId23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6410" cy="119033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2" name="Section Zoom 31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8F9DA1EB-1C51-937A-C77B-7C9F2DC5F51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0048" y="3272280"/>
                  <a:ext cx="1766410" cy="11903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71F98F-49EC-5FBC-439C-F223F4986CE5}"/>
                </a:ext>
              </a:extLst>
            </p:cNvPr>
            <p:cNvSpPr txBox="1"/>
            <p:nvPr/>
          </p:nvSpPr>
          <p:spPr>
            <a:xfrm>
              <a:off x="3953733" y="2824046"/>
              <a:ext cx="1624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KHÓ</a:t>
              </a:r>
              <a:r>
                <a:rPr lang="vi-VN" dirty="0">
                  <a:latin typeface="+mn-lt"/>
                </a:rPr>
                <a:t> </a:t>
              </a:r>
              <a:r>
                <a:rPr lang="vi-VN" i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KHĂN</a:t>
              </a:r>
              <a:endParaRPr lang="en-US" i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6E1BF2-1966-08FC-2600-697B24F9E956}"/>
              </a:ext>
            </a:extLst>
          </p:cNvPr>
          <p:cNvGrpSpPr/>
          <p:nvPr/>
        </p:nvGrpSpPr>
        <p:grpSpPr>
          <a:xfrm>
            <a:off x="6783754" y="2824045"/>
            <a:ext cx="1766410" cy="1560903"/>
            <a:chOff x="6783754" y="2824045"/>
            <a:chExt cx="1766410" cy="1560903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37" name="Section Zoom 36">
                  <a:extLst>
                    <a:ext uri="{FF2B5EF4-FFF2-40B4-BE49-F238E27FC236}">
                      <a16:creationId xmlns:a16="http://schemas.microsoft.com/office/drawing/2014/main" id="{09FF1558-DA90-B7FB-64C9-D719D99CD10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02386617"/>
                    </p:ext>
                  </p:extLst>
                </p:nvPr>
              </p:nvGraphicFramePr>
              <p:xfrm>
                <a:off x="6783754" y="3099073"/>
                <a:ext cx="1766410" cy="1285875"/>
              </p:xfrm>
              <a:graphic>
                <a:graphicData uri="http://schemas.microsoft.com/office/powerpoint/2016/sectionzoom">
                  <psez:sectionZm>
                    <psez:sectionZmObj sectionId="{2B3F467B-47E8-4C1B-BE47-27FEDE9842E2}">
                      <psez:zmPr id="{7C3B8211-7AD9-455F-AAF1-AEC617A5F541}" imageType="cover" transitionDur="1000">
                        <p166:blipFill xmlns:p166="http://schemas.microsoft.com/office/powerpoint/2016/6/main">
                          <a:blip r:embed="rId27">
                            <a:extLst>
                              <a:ext uri="{96DAC541-7B7A-43D3-8B79-37D633B846F1}">
                                <asvg:svgBlip xmlns:asvg="http://schemas.microsoft.com/office/drawing/2016/SVG/main" r:embed="rId28"/>
                              </a:ext>
                            </a:extLst>
                          </a:blip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766410" cy="128587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37" name="Section Zoom 36">
                  <a:hlinkClick r:id="rId29" action="ppaction://hlinksldjump"/>
                  <a:extLst>
                    <a:ext uri="{FF2B5EF4-FFF2-40B4-BE49-F238E27FC236}">
                      <a16:creationId xmlns:a16="http://schemas.microsoft.com/office/drawing/2014/main" id="{09FF1558-DA90-B7FB-64C9-D719D99CD10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83754" y="3099073"/>
                  <a:ext cx="1766410" cy="1285875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DABBCD-449D-5B58-EF13-989749F1DB59}"/>
                </a:ext>
              </a:extLst>
            </p:cNvPr>
            <p:cNvSpPr txBox="1"/>
            <p:nvPr/>
          </p:nvSpPr>
          <p:spPr>
            <a:xfrm>
              <a:off x="6845793" y="2824045"/>
              <a:ext cx="1624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Q&amp;A</a:t>
              </a:r>
              <a:endPara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906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23800" y="9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DỰ ĐOÁN GIÁ XE TỪ NĂM 2024 - 2029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DDCFA-3432-DB01-89DF-A91601C0A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50" y="820004"/>
            <a:ext cx="8732700" cy="4081341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523800" y="95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DỰ ĐOÁN GIÁ XE TỪ NĂM 2024 - 2029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906584"/>
            <a:ext cx="8520600" cy="3899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9985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216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DASHBOARD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Google Shape;101;p20">
            <a:extLst>
              <a:ext uri="{FF2B5EF4-FFF2-40B4-BE49-F238E27FC236}">
                <a16:creationId xmlns:a16="http://schemas.microsoft.com/office/drawing/2014/main" id="{42A050BE-BAA4-4C84-B903-EBB125986E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322" y="922214"/>
            <a:ext cx="4908977" cy="38463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0C6562-B0D3-02F5-85E0-3903A4544DF4}"/>
              </a:ext>
            </a:extLst>
          </p:cNvPr>
          <p:cNvSpPr txBox="1"/>
          <p:nvPr/>
        </p:nvSpPr>
        <p:spPr>
          <a:xfrm>
            <a:off x="311699" y="1086338"/>
            <a:ext cx="340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+mn-lt"/>
              </a:rPr>
              <a:t>Nguồn tham khảo </a:t>
            </a:r>
          </a:p>
          <a:p>
            <a:endParaRPr lang="vi-VN" dirty="0"/>
          </a:p>
          <a:p>
            <a:r>
              <a:rPr lang="en-US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https://blog.streamlit.io/how-to-build-a-real-time-live-dashboard-with-streamlit/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THUẬN LỢI </a:t>
            </a: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VÀ</a:t>
            </a: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KHÓ KHĂN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vi" sz="1400" i="1" dirty="0">
                <a:latin typeface="+mn-lt"/>
              </a:rPr>
              <a:t>Thuận lợi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latin typeface="+mn-lt"/>
              </a:rPr>
              <a:t>Tiếp cận với nguồn dữ liệu thô chưa được làm sạch và tích lũy được nhiều kinh nghiệm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latin typeface="+mn-lt"/>
              </a:rPr>
              <a:t>Được phân tích dữ liệu với nhiều dữ liệu và xử lý các loại dữ liệu khác nhau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latin typeface="+mn-lt"/>
              </a:rPr>
              <a:t>Tiếp cận với một dashboard mới và đã tương đối thành thạo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vi" sz="1400" dirty="0">
                <a:latin typeface="+mn-lt"/>
              </a:rPr>
              <a:t>Khó khăn</a:t>
            </a:r>
            <a:endParaRPr sz="1400" dirty="0">
              <a:latin typeface="+mn-lt"/>
            </a:endParaRP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Xử lý phần dữ liệu thô khi bị trộn nhiều loại dữ liệu</a:t>
            </a:r>
            <a:endParaRPr dirty="0">
              <a:latin typeface="+mn-lt"/>
            </a:endParaRP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Chưa tối ưu hóa được phần phân tích </a:t>
            </a:r>
            <a:endParaRPr dirty="0">
              <a:latin typeface="+mn-lt"/>
            </a:endParaRPr>
          </a:p>
          <a:p>
            <a:pPr marL="5969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Sử dụng plotly và dash nhưng lại chưa phù hợp với VSCode</a:t>
            </a:r>
            <a:endParaRPr dirty="0">
              <a:latin typeface="+mn-l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ctr">
              <a:lnSpc>
                <a:spcPct val="115000"/>
              </a:lnSpc>
              <a:buSzPct val="61111"/>
              <a:buFont typeface="Arial"/>
              <a:buNone/>
              <a:defRPr/>
            </a:pP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ƯU VÀ </a:t>
            </a:r>
            <a:r>
              <a:rPr lang="vi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NHƯỢC ĐIỂM </a:t>
            </a:r>
            <a:r>
              <a:rPr lang="vi-VN" sz="25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DASHBOARD</a:t>
            </a:r>
            <a:endParaRPr sz="2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sz="1400" b="1" i="1" dirty="0">
                <a:latin typeface="+mn-lt"/>
              </a:rPr>
              <a:t>ƯU ĐIỂM</a:t>
            </a:r>
          </a:p>
          <a:p>
            <a:pPr marL="288925" lvl="1" indent="0" defTabSz="11430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Giao diện dễ sử dụng</a:t>
            </a:r>
            <a:endParaRPr dirty="0">
              <a:latin typeface="+mn-lt"/>
            </a:endParaRPr>
          </a:p>
          <a:p>
            <a:pPr marL="288925" lvl="1" indent="0" defTabSz="11430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Dễ code </a:t>
            </a:r>
            <a:endParaRPr dirty="0">
              <a:latin typeface="+mn-lt"/>
            </a:endParaRPr>
          </a:p>
          <a:p>
            <a:pPr marL="288925" lvl="1" indent="0" defTabSz="11430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Tương tác tốt với VSCode</a:t>
            </a:r>
            <a:endParaRPr dirty="0">
              <a:latin typeface="+mn-lt"/>
            </a:endParaRPr>
          </a:p>
          <a:p>
            <a:pPr marL="288925" lvl="1" indent="0" defTabSz="11430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Màu sắc và theme đa dạng với các nhãn dán vui nhộn</a:t>
            </a:r>
            <a:endParaRPr dirty="0">
              <a:latin typeface="+mn-lt"/>
            </a:endParaRPr>
          </a:p>
          <a:p>
            <a:pPr marL="288925" lvl="1" indent="0" defTabSz="11430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Là nguồn mở nên dễ dàng kiếm dữ liệu</a:t>
            </a:r>
            <a:endParaRPr dirty="0">
              <a:latin typeface="+mn-lt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-VN" sz="1400" b="1" i="1" dirty="0">
                <a:latin typeface="+mn-lt"/>
              </a:rPr>
              <a:t>NHƯỢC ĐIỂM</a:t>
            </a:r>
          </a:p>
          <a:p>
            <a:pPr marL="288925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Các tính năng chưa hoàn chỉnh</a:t>
            </a:r>
            <a:endParaRPr dirty="0">
              <a:latin typeface="+mn-lt"/>
            </a:endParaRPr>
          </a:p>
          <a:p>
            <a:pPr marL="288925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Khó định dạng hình ảnh và video</a:t>
            </a:r>
            <a:endParaRPr dirty="0">
              <a:latin typeface="+mn-lt"/>
            </a:endParaRPr>
          </a:p>
          <a:p>
            <a:pPr marL="288925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 dirty="0">
                <a:latin typeface="+mn-lt"/>
              </a:rPr>
              <a:t>Chưa có tính năng tương tác giữa widgets và hình ảnh</a:t>
            </a:r>
            <a:endParaRPr dirty="0">
              <a:latin typeface="+mn-l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latin typeface="+mn-lt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vi" sz="1400" dirty="0">
                <a:latin typeface="+mn-lt"/>
              </a:rPr>
              <a:t> </a:t>
            </a:r>
            <a:endParaRPr sz="1400" dirty="0">
              <a:latin typeface="+mn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93-2A17-B3C1-C033-6651F581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15" y="488250"/>
            <a:ext cx="7975570" cy="409080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buSzPct val="61111"/>
              <a:defRPr/>
            </a:pPr>
            <a:r>
              <a:rPr lang="en-US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CẢM ƠN </a:t>
            </a:r>
            <a:r>
              <a:rPr lang="vi-V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MỌI NGƯỜI </a:t>
            </a:r>
            <a:r>
              <a:rPr lang="en-US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ĐÃ LẮNG </a:t>
            </a:r>
            <a:r>
              <a:rPr lang="en-US" sz="44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NGHE</a:t>
            </a:r>
            <a:r>
              <a:rPr lang="en-US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3790467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2549-0151-B3B3-BDC6-EDD5AD6E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7145792" cy="4090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9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93-2A17-B3C1-C033-6651F5810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15" y="488250"/>
            <a:ext cx="7975570" cy="4090800"/>
          </a:xfrm>
        </p:spPr>
        <p:txBody>
          <a:bodyPr>
            <a:normAutofit/>
          </a:bodyPr>
          <a:lstStyle/>
          <a:p>
            <a:pPr algn="ctr">
              <a:lnSpc>
                <a:spcPct val="115000"/>
              </a:lnSpc>
              <a:buSzPct val="61111"/>
              <a:defRPr/>
            </a:pPr>
            <a:r>
              <a:rPr lang="vi-V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 &amp; A</a:t>
            </a:r>
            <a:endParaRPr lang="en-US" sz="4000" b="1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56370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12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vi-VN" sz="31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MÔ TẢ DỮ LIỆU</a:t>
            </a:r>
            <a:br>
              <a:rPr 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endParaRPr sz="1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985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vi-VN" sz="1400" dirty="0">
                <a:solidFill>
                  <a:schemeClr val="dk1"/>
                </a:solidFill>
                <a:latin typeface="+mn-lt"/>
              </a:rPr>
              <a:t>Dữ liệu về xe đã qua sử dụng thống kê từ trang AutoScout24 1995-2023 ( Nguồn Kaggle.com)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-VN" sz="1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https://www.kaggle.com/datasets/wspirat/germany-used-cars-dataset-2023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-VN" sz="1400" dirty="0">
                <a:solidFill>
                  <a:schemeClr val="dk1"/>
                </a:solidFill>
                <a:latin typeface="+mn-lt"/>
              </a:rPr>
              <a:t>Bao gồm </a:t>
            </a:r>
            <a:r>
              <a:rPr lang="vi" sz="1400" dirty="0">
                <a:solidFill>
                  <a:schemeClr val="dk1"/>
                </a:solidFill>
                <a:latin typeface="+mn-lt"/>
              </a:rPr>
              <a:t>251079 dòng x 15 cột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vi" sz="1200" dirty="0">
                <a:solidFill>
                  <a:schemeClr val="dk1"/>
                </a:solidFill>
                <a:latin typeface="+mn-lt"/>
              </a:rPr>
              <a:t> </a:t>
            </a:r>
          </a:p>
          <a:p>
            <a:pPr marL="0" indent="0">
              <a:spcBef>
                <a:spcPts val="1200"/>
              </a:spcBef>
              <a:buNone/>
            </a:pPr>
            <a:endParaRPr lang="vi"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lang="vi"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  <a:p>
            <a:pPr marL="0" indent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r="44245"/>
          <a:stretch/>
        </p:blipFill>
        <p:spPr>
          <a:xfrm>
            <a:off x="3373120" y="1879093"/>
            <a:ext cx="5662380" cy="3016927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1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XỬ LÝ DỮ LIỆU</a:t>
            </a:r>
            <a:endParaRPr lang="en-US" sz="31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các cột có dữ liệu NaN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DateTime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duplicate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Xử lý dữ liệu có trộn dạng string, int, pandas core series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Xóa dữ liệu index dataframe</a:t>
            </a:r>
            <a:endParaRPr sz="1400" dirty="0">
              <a:solidFill>
                <a:schemeClr val="tx1"/>
              </a:solidFill>
              <a:latin typeface="+mn-lt"/>
            </a:endParaRPr>
          </a:p>
          <a:p>
            <a:pPr marL="1143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vi" sz="1400" dirty="0">
                <a:solidFill>
                  <a:schemeClr val="tx1"/>
                </a:solidFill>
                <a:latin typeface="+mn-lt"/>
              </a:rPr>
              <a:t>Thư viện sử dụng: pandas, numpy và module re</a:t>
            </a:r>
            <a:endParaRPr sz="14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vi-VN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NỘI DUNG PHÂN TÍCH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vi-VN" sz="1400" b="1" dirty="0">
                <a:solidFill>
                  <a:schemeClr val="accent4"/>
                </a:solidFill>
                <a:latin typeface="+mn-lt"/>
              </a:rPr>
              <a:t>PHÂN TÍCH TỔNG QUAN VỀ HÃNG XE, MODEL, GIÁ TRUNG BÌNH</a:t>
            </a:r>
          </a:p>
          <a:p>
            <a:pPr marL="114300" indent="0">
              <a:buNone/>
            </a:pPr>
            <a:r>
              <a:rPr lang="vi-VN" sz="1400" b="1" dirty="0">
                <a:solidFill>
                  <a:schemeClr val="accent4"/>
                </a:solidFill>
                <a:latin typeface="+mn-lt"/>
              </a:rPr>
              <a:t>PHÂN TÍCH VỀ MỨC TIÊU THỤ NHIÊN LIỆU</a:t>
            </a: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tố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2 energy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tốn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brands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>
              <a:buClr>
                <a:schemeClr val="accent4"/>
              </a:buClr>
              <a:buFont typeface="+mj-lt"/>
              <a:buAutoNum type="arabicPeriod"/>
            </a:pP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khí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thải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1" dirty="0" err="1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0" i="1" dirty="0">
                <a:solidFill>
                  <a:schemeClr val="accent4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Segoe UI Black" panose="020B0A02040204020203" pitchFamily="34" charset="0"/>
                <a:ea typeface="Arial" panose="020B0604020202020204" pitchFamily="34" charset="0"/>
                <a:cs typeface="Arial" panose="020B0604020202020204" pitchFamily="34" charset="0"/>
              </a:rPr>
              <a:t> brand</a:t>
            </a:r>
            <a:endParaRPr lang="en-US" sz="1400" i="1" dirty="0">
              <a:solidFill>
                <a:schemeClr val="accent4"/>
              </a:solidFill>
              <a:effectLst/>
            </a:endParaRPr>
          </a:p>
          <a:p>
            <a:pPr marL="114300" indent="0">
              <a:buNone/>
            </a:pPr>
            <a:r>
              <a:rPr lang="vi-VN" sz="1400" b="1" dirty="0">
                <a:solidFill>
                  <a:schemeClr val="accent4"/>
                </a:solidFill>
                <a:latin typeface="+mn-lt"/>
              </a:rPr>
              <a:t>PHÂN TÍCH DỰ ĐOÁN VỀ GIÁ XE</a:t>
            </a:r>
            <a:endParaRPr lang="en-US" sz="1400" b="1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78052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>
            <a:normAutofit fontScale="90000"/>
          </a:bodyPr>
          <a:lstStyle/>
          <a:p>
            <a:pPr marL="114300" indent="0" algn="ctr">
              <a:buNone/>
            </a:pPr>
            <a:r>
              <a:rPr lang="vi-VN" sz="25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PHÂN TÍCH TỔNG QUAN VỀ HÃNG XE, MODEL, GIÁ TRUNG BÌNH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F0FAD-112A-AB38-47BF-B7A3FB67D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52475"/>
            <a:ext cx="8520600" cy="36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595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94966-3562-2A93-0402-656C3AC61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08" y="423595"/>
            <a:ext cx="8520600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755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C0817-B5D1-0645-4B2B-08AD2B82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BBCEA0-2BC6-48BA-2A2C-C5619023C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B0089-FC51-3776-D5B8-6CFC6E3C5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445025"/>
            <a:ext cx="8520599" cy="41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97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Segoe UI Black"/>
        <a:ea typeface=""/>
        <a:cs typeface=""/>
      </a:majorFont>
      <a:minorFont>
        <a:latin typeface="Segoe UI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</TotalTime>
  <Words>978</Words>
  <Application>Microsoft Office PowerPoint</Application>
  <PresentationFormat>On-screen Show (16:9)</PresentationFormat>
  <Paragraphs>145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Segoe UI Black</vt:lpstr>
      <vt:lpstr>Wingdings</vt:lpstr>
      <vt:lpstr>Simple Light</vt:lpstr>
      <vt:lpstr>PowerPoint Presentation</vt:lpstr>
      <vt:lpstr>PHÂN TÍCH VỀ XE ĐÃ QUA SỬ DỤNG TẠI ĐỨC</vt:lpstr>
      <vt:lpstr>PowerPoint Presentation</vt:lpstr>
      <vt:lpstr>MÔ TẢ DỮ LIỆU </vt:lpstr>
      <vt:lpstr>XỬ LÝ DỮ LIỆU</vt:lpstr>
      <vt:lpstr>NỘI DUNG PHÂN TÍCH</vt:lpstr>
      <vt:lpstr>PHÂN TÍCH TỔNG QUAN VỀ HÃNG XE, MODEL, GIÁ TRUNG BÌNH</vt:lpstr>
      <vt:lpstr>PowerPoint Presentation</vt:lpstr>
      <vt:lpstr>PowerPoint Presentation</vt:lpstr>
      <vt:lpstr>PHÂN TÍCH VỀ MỨC TIÊU THỤ NHIÊN LIỆU</vt:lpstr>
      <vt:lpstr>NỘI DUNG</vt:lpstr>
      <vt:lpstr>KHÁI QUÁT CÁC YẾU TỐ VÀ PHÂN LOẠI ENERGY</vt:lpstr>
      <vt:lpstr>CÁC LOẠI NHIÊN LIỆU SỬ DỤNG</vt:lpstr>
      <vt:lpstr>CÁC LOẠI NHIÊN LIỆU SỬ DỤNG</vt:lpstr>
      <vt:lpstr>CÁC YẾU TỐ PHÂN TÍCH: FUEL TYPE, PRICE, POWER PS</vt:lpstr>
      <vt:lpstr>PowerPoint Presentation</vt:lpstr>
      <vt:lpstr>PHÂN TÍCH YẾU TỐ GIÁ  </vt:lpstr>
      <vt:lpstr>POWER_PS</vt:lpstr>
      <vt:lpstr>POWER_PS (ELECTRIC CARS)</vt:lpstr>
      <vt:lpstr>PHÂN TÍCH MỨC ĐỘ TIÊU HAO NĂNG LƯỢNG GIỮA XE ĐIỆN VÀ XE CÁC LOẠI XE KHÁC </vt:lpstr>
      <vt:lpstr>PowerPoint Presentation</vt:lpstr>
      <vt:lpstr>PHÂN TÍCH YẾU TỐ POWER_PS</vt:lpstr>
      <vt:lpstr>PowerPoint Presentation</vt:lpstr>
      <vt:lpstr>PowerPoint Presentation</vt:lpstr>
      <vt:lpstr> GENERAL INFORMATION OF ELECTRIC CONSUMPTION OF ELECTRIC CARS</vt:lpstr>
      <vt:lpstr>PowerPoint Presentation</vt:lpstr>
      <vt:lpstr>PowerPoint Presentation</vt:lpstr>
      <vt:lpstr>PowerPoint Presentation</vt:lpstr>
      <vt:lpstr>PHÂN TÍCH BIỂU ĐỒ KHÍ THẢI </vt:lpstr>
      <vt:lpstr>DỰ ĐOÁN GIÁ XE TỪ NĂM 2024 - 2029</vt:lpstr>
      <vt:lpstr>DỰ ĐOÁN GIÁ XE TỪ NĂM 2024 - 2029</vt:lpstr>
      <vt:lpstr>DASHBOARD</vt:lpstr>
      <vt:lpstr>THUẬN LỢI VÀ KHÓ KHĂN</vt:lpstr>
      <vt:lpstr>ƯU VÀ NHƯỢC ĐIỂM DASHBOARD</vt:lpstr>
      <vt:lpstr>CẢM ƠN  MỌI NGƯỜI ĐÃ LẮNG NGHE!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 Cao</cp:lastModifiedBy>
  <cp:revision>47</cp:revision>
  <dcterms:modified xsi:type="dcterms:W3CDTF">2023-12-04T19:36:14Z</dcterms:modified>
</cp:coreProperties>
</file>